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8" r:id="rId3"/>
    <p:sldId id="302" r:id="rId4"/>
    <p:sldId id="266" r:id="rId5"/>
    <p:sldId id="276" r:id="rId6"/>
    <p:sldId id="303" r:id="rId7"/>
    <p:sldId id="277" r:id="rId8"/>
    <p:sldId id="304" r:id="rId9"/>
    <p:sldId id="279" r:id="rId10"/>
    <p:sldId id="280" r:id="rId11"/>
    <p:sldId id="300" r:id="rId12"/>
    <p:sldId id="305" r:id="rId13"/>
    <p:sldId id="282" r:id="rId14"/>
    <p:sldId id="306" r:id="rId15"/>
    <p:sldId id="284" r:id="rId16"/>
    <p:sldId id="283" r:id="rId17"/>
    <p:sldId id="307" r:id="rId18"/>
    <p:sldId id="285" r:id="rId19"/>
    <p:sldId id="308" r:id="rId20"/>
    <p:sldId id="281" r:id="rId21"/>
    <p:sldId id="309"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7509"/>
    <a:srgbClr val="7ABC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Style à thème 2 - Accentuation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fif"/><Relationship Id="rId2" Type="http://schemas.openxmlformats.org/officeDocument/2006/relationships/image" Target="../media/image5.jpg"/><Relationship Id="rId1" Type="http://schemas.openxmlformats.org/officeDocument/2006/relationships/image" Target="../media/image4.png"/><Relationship Id="rId6" Type="http://schemas.openxmlformats.org/officeDocument/2006/relationships/image" Target="../media/image9.jfif"/><Relationship Id="rId5" Type="http://schemas.openxmlformats.org/officeDocument/2006/relationships/image" Target="../media/image8.jfif"/><Relationship Id="rId4" Type="http://schemas.openxmlformats.org/officeDocument/2006/relationships/image" Target="../media/image7.jpg"/></Relationships>
</file>

<file path=ppt/diagrams/_rels/data1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fif"/><Relationship Id="rId2" Type="http://schemas.openxmlformats.org/officeDocument/2006/relationships/image" Target="../media/image5.jpg"/><Relationship Id="rId1" Type="http://schemas.openxmlformats.org/officeDocument/2006/relationships/image" Target="../media/image4.png"/><Relationship Id="rId6" Type="http://schemas.openxmlformats.org/officeDocument/2006/relationships/image" Target="../media/image9.jfif"/><Relationship Id="rId5" Type="http://schemas.openxmlformats.org/officeDocument/2006/relationships/image" Target="../media/image8.jfif"/><Relationship Id="rId4" Type="http://schemas.openxmlformats.org/officeDocument/2006/relationships/image" Target="../media/image7.jpg"/></Relationships>
</file>

<file path=ppt/diagrams/_rels/data11.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fif"/><Relationship Id="rId2" Type="http://schemas.openxmlformats.org/officeDocument/2006/relationships/image" Target="../media/image5.jpg"/><Relationship Id="rId1" Type="http://schemas.openxmlformats.org/officeDocument/2006/relationships/image" Target="../media/image4.png"/><Relationship Id="rId6" Type="http://schemas.openxmlformats.org/officeDocument/2006/relationships/image" Target="../media/image9.jfif"/><Relationship Id="rId5" Type="http://schemas.openxmlformats.org/officeDocument/2006/relationships/image" Target="../media/image8.jfif"/><Relationship Id="rId4" Type="http://schemas.openxmlformats.org/officeDocument/2006/relationships/image" Target="../media/image7.jpg"/></Relationships>
</file>

<file path=ppt/diagrams/_rels/data2.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fif"/><Relationship Id="rId2" Type="http://schemas.openxmlformats.org/officeDocument/2006/relationships/image" Target="../media/image5.jpg"/><Relationship Id="rId1" Type="http://schemas.openxmlformats.org/officeDocument/2006/relationships/image" Target="../media/image4.png"/><Relationship Id="rId6" Type="http://schemas.openxmlformats.org/officeDocument/2006/relationships/image" Target="../media/image9.jfif"/><Relationship Id="rId5" Type="http://schemas.openxmlformats.org/officeDocument/2006/relationships/image" Target="../media/image8.jfif"/><Relationship Id="rId4" Type="http://schemas.openxmlformats.org/officeDocument/2006/relationships/image" Target="../media/image7.jpg"/></Relationships>
</file>

<file path=ppt/diagrams/_rels/data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fif"/><Relationship Id="rId2" Type="http://schemas.openxmlformats.org/officeDocument/2006/relationships/image" Target="../media/image5.jpg"/><Relationship Id="rId1" Type="http://schemas.openxmlformats.org/officeDocument/2006/relationships/image" Target="../media/image4.png"/><Relationship Id="rId6" Type="http://schemas.openxmlformats.org/officeDocument/2006/relationships/image" Target="../media/image9.jfif"/><Relationship Id="rId5" Type="http://schemas.openxmlformats.org/officeDocument/2006/relationships/image" Target="../media/image8.jfif"/><Relationship Id="rId4" Type="http://schemas.openxmlformats.org/officeDocument/2006/relationships/image" Target="../media/image7.jpg"/></Relationships>
</file>

<file path=ppt/diagrams/_rels/data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fif"/><Relationship Id="rId2" Type="http://schemas.openxmlformats.org/officeDocument/2006/relationships/image" Target="../media/image5.jpg"/><Relationship Id="rId1" Type="http://schemas.openxmlformats.org/officeDocument/2006/relationships/image" Target="../media/image4.png"/><Relationship Id="rId6" Type="http://schemas.openxmlformats.org/officeDocument/2006/relationships/image" Target="../media/image9.jfif"/><Relationship Id="rId5" Type="http://schemas.openxmlformats.org/officeDocument/2006/relationships/image" Target="../media/image8.jfif"/><Relationship Id="rId4" Type="http://schemas.openxmlformats.org/officeDocument/2006/relationships/image" Target="../media/image7.jpg"/></Relationships>
</file>

<file path=ppt/diagrams/_rels/data7.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fif"/><Relationship Id="rId2" Type="http://schemas.openxmlformats.org/officeDocument/2006/relationships/image" Target="../media/image5.jpg"/><Relationship Id="rId1" Type="http://schemas.openxmlformats.org/officeDocument/2006/relationships/image" Target="../media/image4.png"/><Relationship Id="rId6" Type="http://schemas.openxmlformats.org/officeDocument/2006/relationships/image" Target="../media/image9.jfif"/><Relationship Id="rId5" Type="http://schemas.openxmlformats.org/officeDocument/2006/relationships/image" Target="../media/image8.jfif"/><Relationship Id="rId4" Type="http://schemas.openxmlformats.org/officeDocument/2006/relationships/image" Target="../media/image7.jpg"/></Relationships>
</file>

<file path=ppt/diagrams/_rels/data9.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fif"/><Relationship Id="rId2" Type="http://schemas.openxmlformats.org/officeDocument/2006/relationships/image" Target="../media/image5.jpg"/><Relationship Id="rId1" Type="http://schemas.openxmlformats.org/officeDocument/2006/relationships/image" Target="../media/image4.png"/><Relationship Id="rId6" Type="http://schemas.openxmlformats.org/officeDocument/2006/relationships/image" Target="../media/image9.jfif"/><Relationship Id="rId5" Type="http://schemas.openxmlformats.org/officeDocument/2006/relationships/image" Target="../media/image8.jfif"/><Relationship Id="rId4" Type="http://schemas.openxmlformats.org/officeDocument/2006/relationships/image" Target="../media/image7.jp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fif"/><Relationship Id="rId2" Type="http://schemas.openxmlformats.org/officeDocument/2006/relationships/image" Target="../media/image5.jpg"/><Relationship Id="rId1" Type="http://schemas.openxmlformats.org/officeDocument/2006/relationships/image" Target="../media/image4.png"/><Relationship Id="rId6" Type="http://schemas.openxmlformats.org/officeDocument/2006/relationships/image" Target="../media/image9.jfif"/><Relationship Id="rId5" Type="http://schemas.openxmlformats.org/officeDocument/2006/relationships/image" Target="../media/image8.jfif"/><Relationship Id="rId4" Type="http://schemas.openxmlformats.org/officeDocument/2006/relationships/image" Target="../media/image7.jpg"/></Relationships>
</file>

<file path=ppt/diagrams/_rels/drawing1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fif"/><Relationship Id="rId2" Type="http://schemas.openxmlformats.org/officeDocument/2006/relationships/image" Target="../media/image5.jpg"/><Relationship Id="rId1" Type="http://schemas.openxmlformats.org/officeDocument/2006/relationships/image" Target="../media/image4.png"/><Relationship Id="rId6" Type="http://schemas.openxmlformats.org/officeDocument/2006/relationships/image" Target="../media/image9.jfif"/><Relationship Id="rId5" Type="http://schemas.openxmlformats.org/officeDocument/2006/relationships/image" Target="../media/image8.jfif"/><Relationship Id="rId4" Type="http://schemas.openxmlformats.org/officeDocument/2006/relationships/image" Target="../media/image7.jpg"/></Relationships>
</file>

<file path=ppt/diagrams/_rels/drawing11.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fif"/><Relationship Id="rId2" Type="http://schemas.openxmlformats.org/officeDocument/2006/relationships/image" Target="../media/image5.jpg"/><Relationship Id="rId1" Type="http://schemas.openxmlformats.org/officeDocument/2006/relationships/image" Target="../media/image4.png"/><Relationship Id="rId6" Type="http://schemas.openxmlformats.org/officeDocument/2006/relationships/image" Target="../media/image9.jfif"/><Relationship Id="rId5" Type="http://schemas.openxmlformats.org/officeDocument/2006/relationships/image" Target="../media/image8.jfif"/><Relationship Id="rId4" Type="http://schemas.openxmlformats.org/officeDocument/2006/relationships/image" Target="../media/image7.jpg"/></Relationships>
</file>

<file path=ppt/diagrams/_rels/drawing2.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fif"/><Relationship Id="rId2" Type="http://schemas.openxmlformats.org/officeDocument/2006/relationships/image" Target="../media/image5.jpg"/><Relationship Id="rId1" Type="http://schemas.openxmlformats.org/officeDocument/2006/relationships/image" Target="../media/image4.png"/><Relationship Id="rId6" Type="http://schemas.openxmlformats.org/officeDocument/2006/relationships/image" Target="../media/image9.jfif"/><Relationship Id="rId5" Type="http://schemas.openxmlformats.org/officeDocument/2006/relationships/image" Target="../media/image8.jfif"/><Relationship Id="rId4" Type="http://schemas.openxmlformats.org/officeDocument/2006/relationships/image" Target="../media/image7.jpg"/></Relationships>
</file>

<file path=ppt/diagrams/_rels/drawing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fif"/><Relationship Id="rId2" Type="http://schemas.openxmlformats.org/officeDocument/2006/relationships/image" Target="../media/image5.jpg"/><Relationship Id="rId1" Type="http://schemas.openxmlformats.org/officeDocument/2006/relationships/image" Target="../media/image4.png"/><Relationship Id="rId6" Type="http://schemas.openxmlformats.org/officeDocument/2006/relationships/image" Target="../media/image9.jfif"/><Relationship Id="rId5" Type="http://schemas.openxmlformats.org/officeDocument/2006/relationships/image" Target="../media/image8.jfif"/><Relationship Id="rId4" Type="http://schemas.openxmlformats.org/officeDocument/2006/relationships/image" Target="../media/image7.jpg"/></Relationships>
</file>

<file path=ppt/diagrams/_rels/drawing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fif"/><Relationship Id="rId2" Type="http://schemas.openxmlformats.org/officeDocument/2006/relationships/image" Target="../media/image5.jpg"/><Relationship Id="rId1" Type="http://schemas.openxmlformats.org/officeDocument/2006/relationships/image" Target="../media/image4.png"/><Relationship Id="rId6" Type="http://schemas.openxmlformats.org/officeDocument/2006/relationships/image" Target="../media/image9.jfif"/><Relationship Id="rId5" Type="http://schemas.openxmlformats.org/officeDocument/2006/relationships/image" Target="../media/image8.jfif"/><Relationship Id="rId4" Type="http://schemas.openxmlformats.org/officeDocument/2006/relationships/image" Target="../media/image7.jpg"/></Relationships>
</file>

<file path=ppt/diagrams/_rels/drawing7.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fif"/><Relationship Id="rId2" Type="http://schemas.openxmlformats.org/officeDocument/2006/relationships/image" Target="../media/image5.jpg"/><Relationship Id="rId1" Type="http://schemas.openxmlformats.org/officeDocument/2006/relationships/image" Target="../media/image4.png"/><Relationship Id="rId6" Type="http://schemas.openxmlformats.org/officeDocument/2006/relationships/image" Target="../media/image9.jfif"/><Relationship Id="rId5" Type="http://schemas.openxmlformats.org/officeDocument/2006/relationships/image" Target="../media/image8.jfif"/><Relationship Id="rId4" Type="http://schemas.openxmlformats.org/officeDocument/2006/relationships/image" Target="../media/image7.jpg"/></Relationships>
</file>

<file path=ppt/diagrams/_rels/drawing9.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fif"/><Relationship Id="rId2" Type="http://schemas.openxmlformats.org/officeDocument/2006/relationships/image" Target="../media/image5.jpg"/><Relationship Id="rId1" Type="http://schemas.openxmlformats.org/officeDocument/2006/relationships/image" Target="../media/image4.png"/><Relationship Id="rId6" Type="http://schemas.openxmlformats.org/officeDocument/2006/relationships/image" Target="../media/image9.jfif"/><Relationship Id="rId5" Type="http://schemas.openxmlformats.org/officeDocument/2006/relationships/image" Target="../media/image8.jfif"/><Relationship Id="rId4" Type="http://schemas.openxmlformats.org/officeDocument/2006/relationships/image" Target="../media/image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E7B586-A7AD-4D1B-AC3A-162E83F3EDD7}" type="doc">
      <dgm:prSet loTypeId="urn:microsoft.com/office/officeart/2005/8/layout/vList4" loCatId="list" qsTypeId="urn:microsoft.com/office/officeart/2005/8/quickstyle/simple3" qsCatId="simple" csTypeId="urn:microsoft.com/office/officeart/2005/8/colors/accent1_2" csCatId="accent1" phldr="1"/>
      <dgm:spPr/>
      <dgm:t>
        <a:bodyPr/>
        <a:lstStyle/>
        <a:p>
          <a:endParaRPr lang="fr-FR"/>
        </a:p>
      </dgm:t>
    </dgm:pt>
    <dgm:pt modelId="{E9F4FE17-0500-4E4B-BAEB-DF12113104B4}">
      <dgm:prSet phldrT="[Texte]" custT="1"/>
      <dgm:spPr/>
      <dgm:t>
        <a:bodyPr/>
        <a:lstStyle/>
        <a:p>
          <a:r>
            <a:rPr lang="fr-FR" sz="2800" dirty="0">
              <a:latin typeface="Montserrat" panose="00000500000000000000" pitchFamily="2" charset="0"/>
            </a:rPr>
            <a:t>1 - Problématique et présentation du projet</a:t>
          </a:r>
        </a:p>
      </dgm:t>
    </dgm:pt>
    <dgm:pt modelId="{3A0D321D-61C0-478A-8B1B-B70E8D516279}" type="parTrans" cxnId="{15E6CC70-BEB9-4B09-A451-9B226905B038}">
      <dgm:prSet/>
      <dgm:spPr/>
      <dgm:t>
        <a:bodyPr/>
        <a:lstStyle/>
        <a:p>
          <a:endParaRPr lang="fr-FR" sz="2800">
            <a:latin typeface="Montserrat" panose="00000500000000000000" pitchFamily="2" charset="0"/>
          </a:endParaRPr>
        </a:p>
      </dgm:t>
    </dgm:pt>
    <dgm:pt modelId="{49C21D1E-7C64-4262-BA1D-145B20C15833}" type="sibTrans" cxnId="{15E6CC70-BEB9-4B09-A451-9B226905B038}">
      <dgm:prSet/>
      <dgm:spPr/>
      <dgm:t>
        <a:bodyPr/>
        <a:lstStyle/>
        <a:p>
          <a:endParaRPr lang="fr-FR" sz="2800">
            <a:latin typeface="Montserrat" panose="00000500000000000000" pitchFamily="2" charset="0"/>
          </a:endParaRPr>
        </a:p>
      </dgm:t>
    </dgm:pt>
    <dgm:pt modelId="{308DC6A0-D3DB-49AC-BB8E-C47AED3A453C}">
      <dgm:prSet phldrT="[Texte]" custT="1"/>
      <dgm:spPr/>
      <dgm:t>
        <a:bodyPr/>
        <a:lstStyle/>
        <a:p>
          <a:r>
            <a:rPr lang="fr-FR" sz="2800" dirty="0">
              <a:latin typeface="Montserrat" panose="00000500000000000000" pitchFamily="2" charset="0"/>
            </a:rPr>
            <a:t>5 – Déploiement sur le cloud</a:t>
          </a:r>
        </a:p>
      </dgm:t>
    </dgm:pt>
    <dgm:pt modelId="{744C2BB5-3A31-4D44-BE11-CECC451F4407}" type="parTrans" cxnId="{DB506EEC-D887-45A1-8FBA-3C06081B5E01}">
      <dgm:prSet/>
      <dgm:spPr/>
      <dgm:t>
        <a:bodyPr/>
        <a:lstStyle/>
        <a:p>
          <a:endParaRPr lang="fr-FR" sz="2800">
            <a:latin typeface="Montserrat" panose="00000500000000000000" pitchFamily="2" charset="0"/>
          </a:endParaRPr>
        </a:p>
      </dgm:t>
    </dgm:pt>
    <dgm:pt modelId="{303A0B16-8C79-40E8-96B7-706091D23FE2}" type="sibTrans" cxnId="{DB506EEC-D887-45A1-8FBA-3C06081B5E01}">
      <dgm:prSet/>
      <dgm:spPr/>
      <dgm:t>
        <a:bodyPr/>
        <a:lstStyle/>
        <a:p>
          <a:endParaRPr lang="fr-FR" sz="2800">
            <a:latin typeface="Montserrat" panose="00000500000000000000" pitchFamily="2" charset="0"/>
          </a:endParaRPr>
        </a:p>
      </dgm:t>
    </dgm:pt>
    <dgm:pt modelId="{601AFA4A-3823-4895-900D-1B9C0C4DD7FE}">
      <dgm:prSet phldrT="[Texte]" custT="1"/>
      <dgm:spPr/>
      <dgm:t>
        <a:bodyPr/>
        <a:lstStyle/>
        <a:p>
          <a:r>
            <a:rPr lang="fr-FR" sz="2800" dirty="0">
              <a:latin typeface="Montserrat" panose="00000500000000000000" pitchFamily="2" charset="0"/>
            </a:rPr>
            <a:t>6 – Analyse des coûts </a:t>
          </a:r>
        </a:p>
      </dgm:t>
    </dgm:pt>
    <dgm:pt modelId="{975D6204-6DDF-4AFA-823E-4CECEAED9FB8}" type="parTrans" cxnId="{D4B0535C-0C33-46BF-907A-52E6AD92C39D}">
      <dgm:prSet/>
      <dgm:spPr/>
      <dgm:t>
        <a:bodyPr/>
        <a:lstStyle/>
        <a:p>
          <a:endParaRPr lang="fr-FR" sz="2800">
            <a:latin typeface="Montserrat" panose="00000500000000000000" pitchFamily="2" charset="0"/>
          </a:endParaRPr>
        </a:p>
      </dgm:t>
    </dgm:pt>
    <dgm:pt modelId="{90313AD7-FB76-439B-8F58-4A761496B68F}" type="sibTrans" cxnId="{D4B0535C-0C33-46BF-907A-52E6AD92C39D}">
      <dgm:prSet/>
      <dgm:spPr/>
      <dgm:t>
        <a:bodyPr/>
        <a:lstStyle/>
        <a:p>
          <a:endParaRPr lang="fr-FR" sz="2800">
            <a:latin typeface="Montserrat" panose="00000500000000000000" pitchFamily="2" charset="0"/>
          </a:endParaRPr>
        </a:p>
      </dgm:t>
    </dgm:pt>
    <dgm:pt modelId="{F5E45699-4BC3-47C6-B041-AA9BB8822169}">
      <dgm:prSet phldrT="[Texte]" custT="1"/>
      <dgm:spPr/>
      <dgm:t>
        <a:bodyPr/>
        <a:lstStyle/>
        <a:p>
          <a:r>
            <a:rPr lang="fr-FR" sz="2800" dirty="0">
              <a:latin typeface="Montserrat" panose="00000500000000000000" pitchFamily="2" charset="0"/>
            </a:rPr>
            <a:t>2 - Analyse Exploratoire des Données (EDA)</a:t>
          </a:r>
        </a:p>
      </dgm:t>
    </dgm:pt>
    <dgm:pt modelId="{C6F59650-81E9-447B-B1B4-2FE4EF5B5281}" type="parTrans" cxnId="{D2B00E0C-0817-4FE8-9B1A-0155F7122F39}">
      <dgm:prSet/>
      <dgm:spPr/>
      <dgm:t>
        <a:bodyPr/>
        <a:lstStyle/>
        <a:p>
          <a:endParaRPr lang="fr-FR" sz="2800">
            <a:latin typeface="Montserrat" panose="00000500000000000000" pitchFamily="2" charset="0"/>
          </a:endParaRPr>
        </a:p>
      </dgm:t>
    </dgm:pt>
    <dgm:pt modelId="{14FB90A5-4E51-4108-BF4F-E500B36C67A9}" type="sibTrans" cxnId="{D2B00E0C-0817-4FE8-9B1A-0155F7122F39}">
      <dgm:prSet/>
      <dgm:spPr/>
      <dgm:t>
        <a:bodyPr/>
        <a:lstStyle/>
        <a:p>
          <a:endParaRPr lang="fr-FR" sz="2800">
            <a:latin typeface="Montserrat" panose="00000500000000000000" pitchFamily="2" charset="0"/>
          </a:endParaRPr>
        </a:p>
      </dgm:t>
    </dgm:pt>
    <dgm:pt modelId="{35E4103C-7A0A-4B3F-839C-972EC1A69133}">
      <dgm:prSet phldrT="[Texte]" custT="1"/>
      <dgm:spPr/>
      <dgm:t>
        <a:bodyPr/>
        <a:lstStyle/>
        <a:p>
          <a:r>
            <a:rPr lang="fr-FR" sz="2800" dirty="0">
              <a:latin typeface="Montserrat" panose="00000500000000000000" pitchFamily="2" charset="0"/>
            </a:rPr>
            <a:t>3 – Big Data </a:t>
          </a:r>
        </a:p>
      </dgm:t>
    </dgm:pt>
    <dgm:pt modelId="{1E9347F9-CC22-4A43-A8B7-6C828B55BC55}" type="parTrans" cxnId="{B68A1F84-6E6D-4DDB-A356-65646EA7D80F}">
      <dgm:prSet/>
      <dgm:spPr/>
      <dgm:t>
        <a:bodyPr/>
        <a:lstStyle/>
        <a:p>
          <a:endParaRPr lang="fr-FR" sz="2800">
            <a:latin typeface="Montserrat" panose="00000500000000000000" pitchFamily="2" charset="0"/>
          </a:endParaRPr>
        </a:p>
      </dgm:t>
    </dgm:pt>
    <dgm:pt modelId="{83E2BE2E-0C86-4541-9CC5-FF7E813183C2}" type="sibTrans" cxnId="{B68A1F84-6E6D-4DDB-A356-65646EA7D80F}">
      <dgm:prSet/>
      <dgm:spPr/>
      <dgm:t>
        <a:bodyPr/>
        <a:lstStyle/>
        <a:p>
          <a:endParaRPr lang="fr-FR" sz="2800">
            <a:latin typeface="Montserrat" panose="00000500000000000000" pitchFamily="2" charset="0"/>
          </a:endParaRPr>
        </a:p>
      </dgm:t>
    </dgm:pt>
    <dgm:pt modelId="{DA559520-C9CD-45B0-A1B0-B6F26D4B8157}">
      <dgm:prSet phldrT="[Texte]" custT="1"/>
      <dgm:spPr/>
      <dgm:t>
        <a:bodyPr/>
        <a:lstStyle/>
        <a:p>
          <a:r>
            <a:rPr lang="fr-FR" sz="2800" dirty="0">
              <a:latin typeface="Montserrat" panose="00000500000000000000" pitchFamily="2" charset="0"/>
            </a:rPr>
            <a:t>7 – Conclusion &amp; perspectives</a:t>
          </a:r>
        </a:p>
      </dgm:t>
    </dgm:pt>
    <dgm:pt modelId="{FDEAF8BB-2CE5-4C2F-AE78-FCB6BC23F1BB}" type="parTrans" cxnId="{05118321-99DD-4550-826B-8CD3905A5ED0}">
      <dgm:prSet/>
      <dgm:spPr/>
      <dgm:t>
        <a:bodyPr/>
        <a:lstStyle/>
        <a:p>
          <a:endParaRPr lang="fr-FR" sz="2800"/>
        </a:p>
      </dgm:t>
    </dgm:pt>
    <dgm:pt modelId="{9F9A862D-25BD-47AF-AF64-5562F321A5ED}" type="sibTrans" cxnId="{05118321-99DD-4550-826B-8CD3905A5ED0}">
      <dgm:prSet/>
      <dgm:spPr/>
      <dgm:t>
        <a:bodyPr/>
        <a:lstStyle/>
        <a:p>
          <a:endParaRPr lang="fr-FR" sz="2800"/>
        </a:p>
      </dgm:t>
    </dgm:pt>
    <dgm:pt modelId="{D88B2A59-6D87-4912-AE3D-207A1E32A0D6}">
      <dgm:prSet phldrT="[Texte]" custT="1"/>
      <dgm:spPr/>
      <dgm:t>
        <a:bodyPr/>
        <a:lstStyle/>
        <a:p>
          <a:r>
            <a:rPr lang="fr-FR" sz="2800" dirty="0">
              <a:latin typeface="Montserrat" panose="00000500000000000000" pitchFamily="2" charset="0"/>
            </a:rPr>
            <a:t>4 - Preprocessing </a:t>
          </a:r>
        </a:p>
      </dgm:t>
    </dgm:pt>
    <dgm:pt modelId="{A06AFB56-6CA1-4666-ACC9-44DF96D192EB}" type="parTrans" cxnId="{16760779-67A0-4D8B-9982-F2AE6FE039D5}">
      <dgm:prSet/>
      <dgm:spPr/>
      <dgm:t>
        <a:bodyPr/>
        <a:lstStyle/>
        <a:p>
          <a:endParaRPr lang="fr-FR"/>
        </a:p>
      </dgm:t>
    </dgm:pt>
    <dgm:pt modelId="{EFEC9F65-5807-446A-847D-199876261EEA}" type="sibTrans" cxnId="{16760779-67A0-4D8B-9982-F2AE6FE039D5}">
      <dgm:prSet/>
      <dgm:spPr/>
      <dgm:t>
        <a:bodyPr/>
        <a:lstStyle/>
        <a:p>
          <a:endParaRPr lang="fr-FR"/>
        </a:p>
      </dgm:t>
    </dgm:pt>
    <dgm:pt modelId="{9D716766-CCAB-4FC7-AE34-28F81B22F5F8}" type="pres">
      <dgm:prSet presAssocID="{5BE7B586-A7AD-4D1B-AC3A-162E83F3EDD7}" presName="linear" presStyleCnt="0">
        <dgm:presLayoutVars>
          <dgm:dir/>
          <dgm:resizeHandles val="exact"/>
        </dgm:presLayoutVars>
      </dgm:prSet>
      <dgm:spPr/>
    </dgm:pt>
    <dgm:pt modelId="{E05B013D-4146-4381-987E-E4509A594EE4}" type="pres">
      <dgm:prSet presAssocID="{E9F4FE17-0500-4E4B-BAEB-DF12113104B4}" presName="comp" presStyleCnt="0"/>
      <dgm:spPr/>
    </dgm:pt>
    <dgm:pt modelId="{89191E76-E2A1-4F3A-8981-91840281954A}" type="pres">
      <dgm:prSet presAssocID="{E9F4FE17-0500-4E4B-BAEB-DF12113104B4}" presName="box" presStyleLbl="node1" presStyleIdx="0" presStyleCnt="7" custLinFactNeighborY="-950"/>
      <dgm:spPr/>
    </dgm:pt>
    <dgm:pt modelId="{F2AA533C-0625-44F1-9BAD-AFEABEC3E61A}" type="pres">
      <dgm:prSet presAssocID="{E9F4FE17-0500-4E4B-BAEB-DF12113104B4}" presName="img"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dgm:spPr>
    </dgm:pt>
    <dgm:pt modelId="{E1AD8DD5-1B53-4858-8B3D-F76B532BD027}" type="pres">
      <dgm:prSet presAssocID="{E9F4FE17-0500-4E4B-BAEB-DF12113104B4}" presName="text" presStyleLbl="node1" presStyleIdx="0" presStyleCnt="7">
        <dgm:presLayoutVars>
          <dgm:bulletEnabled val="1"/>
        </dgm:presLayoutVars>
      </dgm:prSet>
      <dgm:spPr/>
    </dgm:pt>
    <dgm:pt modelId="{E7043384-6595-4FA3-97D9-E4274998D04F}" type="pres">
      <dgm:prSet presAssocID="{49C21D1E-7C64-4262-BA1D-145B20C15833}" presName="spacer" presStyleCnt="0"/>
      <dgm:spPr/>
    </dgm:pt>
    <dgm:pt modelId="{97092942-12A3-4D84-ADA8-CE25AE862090}" type="pres">
      <dgm:prSet presAssocID="{F5E45699-4BC3-47C6-B041-AA9BB8822169}" presName="comp" presStyleCnt="0"/>
      <dgm:spPr/>
    </dgm:pt>
    <dgm:pt modelId="{A4005735-3266-4FA9-9A6C-CAFC5B7FBC3C}" type="pres">
      <dgm:prSet presAssocID="{F5E45699-4BC3-47C6-B041-AA9BB8822169}" presName="box" presStyleLbl="node1" presStyleIdx="1" presStyleCnt="7"/>
      <dgm:spPr/>
    </dgm:pt>
    <dgm:pt modelId="{6D58B01A-7EF9-4719-B316-034A3CB95519}" type="pres">
      <dgm:prSet presAssocID="{F5E45699-4BC3-47C6-B041-AA9BB8822169}" presName="img"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3261A5BE-1E00-4BEE-BEE5-725F148D25BE}" type="pres">
      <dgm:prSet presAssocID="{F5E45699-4BC3-47C6-B041-AA9BB8822169}" presName="text" presStyleLbl="node1" presStyleIdx="1" presStyleCnt="7">
        <dgm:presLayoutVars>
          <dgm:bulletEnabled val="1"/>
        </dgm:presLayoutVars>
      </dgm:prSet>
      <dgm:spPr/>
    </dgm:pt>
    <dgm:pt modelId="{6EA46195-8D14-43AC-A157-5A1D2F29405B}" type="pres">
      <dgm:prSet presAssocID="{14FB90A5-4E51-4108-BF4F-E500B36C67A9}" presName="spacer" presStyleCnt="0"/>
      <dgm:spPr/>
    </dgm:pt>
    <dgm:pt modelId="{3A0FBAEF-915F-489A-BE89-A50A6EA90E33}" type="pres">
      <dgm:prSet presAssocID="{35E4103C-7A0A-4B3F-839C-972EC1A69133}" presName="comp" presStyleCnt="0"/>
      <dgm:spPr/>
    </dgm:pt>
    <dgm:pt modelId="{25D7A13F-82F4-45FD-BBE1-52BC3BBEBBD2}" type="pres">
      <dgm:prSet presAssocID="{35E4103C-7A0A-4B3F-839C-972EC1A69133}" presName="box" presStyleLbl="node1" presStyleIdx="2" presStyleCnt="7"/>
      <dgm:spPr/>
    </dgm:pt>
    <dgm:pt modelId="{8FCC76E8-933F-4F3D-9556-083893D837EA}" type="pres">
      <dgm:prSet presAssocID="{35E4103C-7A0A-4B3F-839C-972EC1A69133}" presName="img" presStyleLbl="fgImgPlace1" presStyleIdx="2" presStyleCnt="7" custLinFactNeighborX="0" custLinFactNeighborY="363"/>
      <dgm:spPr>
        <a:blipFill>
          <a:blip xmlns:r="http://schemas.openxmlformats.org/officeDocument/2006/relationships" r:embed="rId3"/>
          <a:srcRect/>
          <a:stretch>
            <a:fillRect t="-47000" b="-47000"/>
          </a:stretch>
        </a:blipFill>
      </dgm:spPr>
    </dgm:pt>
    <dgm:pt modelId="{3C2491AB-C4C3-444C-808E-24183786A928}" type="pres">
      <dgm:prSet presAssocID="{35E4103C-7A0A-4B3F-839C-972EC1A69133}" presName="text" presStyleLbl="node1" presStyleIdx="2" presStyleCnt="7">
        <dgm:presLayoutVars>
          <dgm:bulletEnabled val="1"/>
        </dgm:presLayoutVars>
      </dgm:prSet>
      <dgm:spPr/>
    </dgm:pt>
    <dgm:pt modelId="{1E16BE8D-7850-4D03-88D3-2F246961A3B8}" type="pres">
      <dgm:prSet presAssocID="{83E2BE2E-0C86-4541-9CC5-FF7E813183C2}" presName="spacer" presStyleCnt="0"/>
      <dgm:spPr/>
    </dgm:pt>
    <dgm:pt modelId="{F83AC063-3BF1-4EEA-86A6-CFE89E8F20DE}" type="pres">
      <dgm:prSet presAssocID="{D88B2A59-6D87-4912-AE3D-207A1E32A0D6}" presName="comp" presStyleCnt="0"/>
      <dgm:spPr/>
    </dgm:pt>
    <dgm:pt modelId="{F96FD142-985C-4A58-9569-5489E399BE67}" type="pres">
      <dgm:prSet presAssocID="{D88B2A59-6D87-4912-AE3D-207A1E32A0D6}" presName="box" presStyleLbl="node1" presStyleIdx="3" presStyleCnt="7"/>
      <dgm:spPr/>
    </dgm:pt>
    <dgm:pt modelId="{823D981C-BB3D-4329-BC7C-CB6FC5BCEEDF}" type="pres">
      <dgm:prSet presAssocID="{D88B2A59-6D87-4912-AE3D-207A1E32A0D6}" presName="img" presStyleLbl="fgImgPlace1" presStyleIdx="3" presStyleCnt="7"/>
      <dgm:spPr>
        <a:blipFill>
          <a:blip xmlns:r="http://schemas.openxmlformats.org/officeDocument/2006/relationships" r:embed="rId4"/>
          <a:srcRect/>
          <a:stretch>
            <a:fillRect t="-182000" b="-182000"/>
          </a:stretch>
        </a:blipFill>
      </dgm:spPr>
    </dgm:pt>
    <dgm:pt modelId="{878F8DA9-7D30-4B7A-A054-18291E782D9A}" type="pres">
      <dgm:prSet presAssocID="{D88B2A59-6D87-4912-AE3D-207A1E32A0D6}" presName="text" presStyleLbl="node1" presStyleIdx="3" presStyleCnt="7">
        <dgm:presLayoutVars>
          <dgm:bulletEnabled val="1"/>
        </dgm:presLayoutVars>
      </dgm:prSet>
      <dgm:spPr/>
    </dgm:pt>
    <dgm:pt modelId="{60605DD4-8FE1-4CE0-B460-F1EBC1E4546E}" type="pres">
      <dgm:prSet presAssocID="{EFEC9F65-5807-446A-847D-199876261EEA}" presName="spacer" presStyleCnt="0"/>
      <dgm:spPr/>
    </dgm:pt>
    <dgm:pt modelId="{4F7532BD-F751-4644-824E-6E1561356D39}" type="pres">
      <dgm:prSet presAssocID="{308DC6A0-D3DB-49AC-BB8E-C47AED3A453C}" presName="comp" presStyleCnt="0"/>
      <dgm:spPr/>
    </dgm:pt>
    <dgm:pt modelId="{DDE5FB65-4946-41D0-BA06-ECB1052C57DE}" type="pres">
      <dgm:prSet presAssocID="{308DC6A0-D3DB-49AC-BB8E-C47AED3A453C}" presName="box" presStyleLbl="node1" presStyleIdx="4" presStyleCnt="7"/>
      <dgm:spPr/>
    </dgm:pt>
    <dgm:pt modelId="{4C3EF71C-AB40-4BD4-94DC-23014C473DF1}" type="pres">
      <dgm:prSet presAssocID="{308DC6A0-D3DB-49AC-BB8E-C47AED3A453C}" presName="img" presStyleLbl="fgImgPlace1" presStyleIdx="4" presStyleCnt="7"/>
      <dgm:spPr>
        <a:blipFill>
          <a:blip xmlns:r="http://schemas.openxmlformats.org/officeDocument/2006/relationships" r:embed="rId5"/>
          <a:srcRect/>
          <a:stretch>
            <a:fillRect t="-29000" b="-29000"/>
          </a:stretch>
        </a:blipFill>
      </dgm:spPr>
    </dgm:pt>
    <dgm:pt modelId="{618649D8-D32C-4902-8317-3E9A45421B46}" type="pres">
      <dgm:prSet presAssocID="{308DC6A0-D3DB-49AC-BB8E-C47AED3A453C}" presName="text" presStyleLbl="node1" presStyleIdx="4" presStyleCnt="7">
        <dgm:presLayoutVars>
          <dgm:bulletEnabled val="1"/>
        </dgm:presLayoutVars>
      </dgm:prSet>
      <dgm:spPr/>
    </dgm:pt>
    <dgm:pt modelId="{3CBF2B78-B9E1-4C31-BC03-BFBB6180F674}" type="pres">
      <dgm:prSet presAssocID="{303A0B16-8C79-40E8-96B7-706091D23FE2}" presName="spacer" presStyleCnt="0"/>
      <dgm:spPr/>
    </dgm:pt>
    <dgm:pt modelId="{3FA200D0-268C-4D41-A7C6-28CB49BBBE3C}" type="pres">
      <dgm:prSet presAssocID="{601AFA4A-3823-4895-900D-1B9C0C4DD7FE}" presName="comp" presStyleCnt="0"/>
      <dgm:spPr/>
    </dgm:pt>
    <dgm:pt modelId="{50ED28F4-B213-4332-BA53-226948BEE69D}" type="pres">
      <dgm:prSet presAssocID="{601AFA4A-3823-4895-900D-1B9C0C4DD7FE}" presName="box" presStyleLbl="node1" presStyleIdx="5" presStyleCnt="7"/>
      <dgm:spPr/>
    </dgm:pt>
    <dgm:pt modelId="{D1DFD5BD-5672-45A8-BB18-F7740A9CC4D0}" type="pres">
      <dgm:prSet presAssocID="{601AFA4A-3823-4895-900D-1B9C0C4DD7FE}" presName="img" presStyleLbl="fgImgPlace1" presStyleIdx="5" presStyleCnt="7"/>
      <dgm:spPr>
        <a:blipFill>
          <a:blip xmlns:r="http://schemas.openxmlformats.org/officeDocument/2006/relationships" r:embed="rId6"/>
          <a:srcRect/>
          <a:stretch>
            <a:fillRect t="-47000" b="-47000"/>
          </a:stretch>
        </a:blipFill>
      </dgm:spPr>
    </dgm:pt>
    <dgm:pt modelId="{5B107E40-09DC-4EA5-9835-72BC5051D897}" type="pres">
      <dgm:prSet presAssocID="{601AFA4A-3823-4895-900D-1B9C0C4DD7FE}" presName="text" presStyleLbl="node1" presStyleIdx="5" presStyleCnt="7">
        <dgm:presLayoutVars>
          <dgm:bulletEnabled val="1"/>
        </dgm:presLayoutVars>
      </dgm:prSet>
      <dgm:spPr/>
    </dgm:pt>
    <dgm:pt modelId="{1B4CC7C8-7803-4BDF-9CC2-23CEF91AEE57}" type="pres">
      <dgm:prSet presAssocID="{90313AD7-FB76-439B-8F58-4A761496B68F}" presName="spacer" presStyleCnt="0"/>
      <dgm:spPr/>
    </dgm:pt>
    <dgm:pt modelId="{6A5E1878-D167-43C2-B8B7-EC1E8AE3DC68}" type="pres">
      <dgm:prSet presAssocID="{DA559520-C9CD-45B0-A1B0-B6F26D4B8157}" presName="comp" presStyleCnt="0"/>
      <dgm:spPr/>
    </dgm:pt>
    <dgm:pt modelId="{8515BA70-D042-4755-BEF5-92443D883932}" type="pres">
      <dgm:prSet presAssocID="{DA559520-C9CD-45B0-A1B0-B6F26D4B8157}" presName="box" presStyleLbl="node1" presStyleIdx="6" presStyleCnt="7"/>
      <dgm:spPr/>
    </dgm:pt>
    <dgm:pt modelId="{9FD677EE-D9CF-4C54-8985-7C18747E07DA}" type="pres">
      <dgm:prSet presAssocID="{DA559520-C9CD-45B0-A1B0-B6F26D4B8157}" presName="img" presStyleLbl="fgImgPlace1"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t="-18000" b="-18000"/>
          </a:stretch>
        </a:blipFill>
      </dgm:spPr>
    </dgm:pt>
    <dgm:pt modelId="{C8F48C5F-BBB3-42F3-A99B-54074B614D64}" type="pres">
      <dgm:prSet presAssocID="{DA559520-C9CD-45B0-A1B0-B6F26D4B8157}" presName="text" presStyleLbl="node1" presStyleIdx="6" presStyleCnt="7">
        <dgm:presLayoutVars>
          <dgm:bulletEnabled val="1"/>
        </dgm:presLayoutVars>
      </dgm:prSet>
      <dgm:spPr/>
    </dgm:pt>
  </dgm:ptLst>
  <dgm:cxnLst>
    <dgm:cxn modelId="{44802300-D78C-41C6-B60C-B3456DB48C0D}" type="presOf" srcId="{DA559520-C9CD-45B0-A1B0-B6F26D4B8157}" destId="{C8F48C5F-BBB3-42F3-A99B-54074B614D64}" srcOrd="1" destOrd="0" presId="urn:microsoft.com/office/officeart/2005/8/layout/vList4"/>
    <dgm:cxn modelId="{D2B00E0C-0817-4FE8-9B1A-0155F7122F39}" srcId="{5BE7B586-A7AD-4D1B-AC3A-162E83F3EDD7}" destId="{F5E45699-4BC3-47C6-B041-AA9BB8822169}" srcOrd="1" destOrd="0" parTransId="{C6F59650-81E9-447B-B1B4-2FE4EF5B5281}" sibTransId="{14FB90A5-4E51-4108-BF4F-E500B36C67A9}"/>
    <dgm:cxn modelId="{E7A5C618-E0FD-4013-A4D0-ED3D0454BE26}" type="presOf" srcId="{5BE7B586-A7AD-4D1B-AC3A-162E83F3EDD7}" destId="{9D716766-CCAB-4FC7-AE34-28F81B22F5F8}" srcOrd="0" destOrd="0" presId="urn:microsoft.com/office/officeart/2005/8/layout/vList4"/>
    <dgm:cxn modelId="{05118321-99DD-4550-826B-8CD3905A5ED0}" srcId="{5BE7B586-A7AD-4D1B-AC3A-162E83F3EDD7}" destId="{DA559520-C9CD-45B0-A1B0-B6F26D4B8157}" srcOrd="6" destOrd="0" parTransId="{FDEAF8BB-2CE5-4C2F-AE78-FCB6BC23F1BB}" sibTransId="{9F9A862D-25BD-47AF-AF64-5562F321A5ED}"/>
    <dgm:cxn modelId="{A92B0634-2EDF-4294-8154-E8F9AFC5C41F}" type="presOf" srcId="{308DC6A0-D3DB-49AC-BB8E-C47AED3A453C}" destId="{618649D8-D32C-4902-8317-3E9A45421B46}" srcOrd="1" destOrd="0" presId="urn:microsoft.com/office/officeart/2005/8/layout/vList4"/>
    <dgm:cxn modelId="{4B0AC035-461F-4ADD-80EE-D98F9E8466DE}" type="presOf" srcId="{D88B2A59-6D87-4912-AE3D-207A1E32A0D6}" destId="{878F8DA9-7D30-4B7A-A054-18291E782D9A}" srcOrd="1" destOrd="0" presId="urn:microsoft.com/office/officeart/2005/8/layout/vList4"/>
    <dgm:cxn modelId="{6DF08239-423D-4725-8A81-CCAB0E39F7A2}" type="presOf" srcId="{D88B2A59-6D87-4912-AE3D-207A1E32A0D6}" destId="{F96FD142-985C-4A58-9569-5489E399BE67}" srcOrd="0" destOrd="0" presId="urn:microsoft.com/office/officeart/2005/8/layout/vList4"/>
    <dgm:cxn modelId="{D4B0535C-0C33-46BF-907A-52E6AD92C39D}" srcId="{5BE7B586-A7AD-4D1B-AC3A-162E83F3EDD7}" destId="{601AFA4A-3823-4895-900D-1B9C0C4DD7FE}" srcOrd="5" destOrd="0" parTransId="{975D6204-6DDF-4AFA-823E-4CECEAED9FB8}" sibTransId="{90313AD7-FB76-439B-8F58-4A761496B68F}"/>
    <dgm:cxn modelId="{15E6CC70-BEB9-4B09-A451-9B226905B038}" srcId="{5BE7B586-A7AD-4D1B-AC3A-162E83F3EDD7}" destId="{E9F4FE17-0500-4E4B-BAEB-DF12113104B4}" srcOrd="0" destOrd="0" parTransId="{3A0D321D-61C0-478A-8B1B-B70E8D516279}" sibTransId="{49C21D1E-7C64-4262-BA1D-145B20C15833}"/>
    <dgm:cxn modelId="{F7F7AA54-B75D-440C-94A7-BE6A45977F93}" type="presOf" srcId="{E9F4FE17-0500-4E4B-BAEB-DF12113104B4}" destId="{89191E76-E2A1-4F3A-8981-91840281954A}" srcOrd="0" destOrd="0" presId="urn:microsoft.com/office/officeart/2005/8/layout/vList4"/>
    <dgm:cxn modelId="{16760779-67A0-4D8B-9982-F2AE6FE039D5}" srcId="{5BE7B586-A7AD-4D1B-AC3A-162E83F3EDD7}" destId="{D88B2A59-6D87-4912-AE3D-207A1E32A0D6}" srcOrd="3" destOrd="0" parTransId="{A06AFB56-6CA1-4666-ACC9-44DF96D192EB}" sibTransId="{EFEC9F65-5807-446A-847D-199876261EEA}"/>
    <dgm:cxn modelId="{38BFFD7A-E9E0-4166-A74D-8E4237DE3995}" type="presOf" srcId="{E9F4FE17-0500-4E4B-BAEB-DF12113104B4}" destId="{E1AD8DD5-1B53-4858-8B3D-F76B532BD027}" srcOrd="1" destOrd="0" presId="urn:microsoft.com/office/officeart/2005/8/layout/vList4"/>
    <dgm:cxn modelId="{6963B083-BD01-4490-A5B6-8D8A2405C94D}" type="presOf" srcId="{DA559520-C9CD-45B0-A1B0-B6F26D4B8157}" destId="{8515BA70-D042-4755-BEF5-92443D883932}" srcOrd="0" destOrd="0" presId="urn:microsoft.com/office/officeart/2005/8/layout/vList4"/>
    <dgm:cxn modelId="{B68A1F84-6E6D-4DDB-A356-65646EA7D80F}" srcId="{5BE7B586-A7AD-4D1B-AC3A-162E83F3EDD7}" destId="{35E4103C-7A0A-4B3F-839C-972EC1A69133}" srcOrd="2" destOrd="0" parTransId="{1E9347F9-CC22-4A43-A8B7-6C828B55BC55}" sibTransId="{83E2BE2E-0C86-4541-9CC5-FF7E813183C2}"/>
    <dgm:cxn modelId="{BC4CA89F-0017-4FCA-A81D-043A6C466E37}" type="presOf" srcId="{35E4103C-7A0A-4B3F-839C-972EC1A69133}" destId="{3C2491AB-C4C3-444C-808E-24183786A928}" srcOrd="1" destOrd="0" presId="urn:microsoft.com/office/officeart/2005/8/layout/vList4"/>
    <dgm:cxn modelId="{46AFC39F-1452-4A70-A776-5F6280B9EDB7}" type="presOf" srcId="{601AFA4A-3823-4895-900D-1B9C0C4DD7FE}" destId="{50ED28F4-B213-4332-BA53-226948BEE69D}" srcOrd="0" destOrd="0" presId="urn:microsoft.com/office/officeart/2005/8/layout/vList4"/>
    <dgm:cxn modelId="{DFE38FB1-3FBE-41E6-8B62-EDEDEF448BF2}" type="presOf" srcId="{F5E45699-4BC3-47C6-B041-AA9BB8822169}" destId="{3261A5BE-1E00-4BEE-BEE5-725F148D25BE}" srcOrd="1" destOrd="0" presId="urn:microsoft.com/office/officeart/2005/8/layout/vList4"/>
    <dgm:cxn modelId="{7B1F42BA-F100-4E46-BB63-5F903F424F95}" type="presOf" srcId="{35E4103C-7A0A-4B3F-839C-972EC1A69133}" destId="{25D7A13F-82F4-45FD-BBE1-52BC3BBEBBD2}" srcOrd="0" destOrd="0" presId="urn:microsoft.com/office/officeart/2005/8/layout/vList4"/>
    <dgm:cxn modelId="{DC3731CF-7750-4C06-90F9-FA0D9C35F45B}" type="presOf" srcId="{F5E45699-4BC3-47C6-B041-AA9BB8822169}" destId="{A4005735-3266-4FA9-9A6C-CAFC5B7FBC3C}" srcOrd="0" destOrd="0" presId="urn:microsoft.com/office/officeart/2005/8/layout/vList4"/>
    <dgm:cxn modelId="{DB506EEC-D887-45A1-8FBA-3C06081B5E01}" srcId="{5BE7B586-A7AD-4D1B-AC3A-162E83F3EDD7}" destId="{308DC6A0-D3DB-49AC-BB8E-C47AED3A453C}" srcOrd="4" destOrd="0" parTransId="{744C2BB5-3A31-4D44-BE11-CECC451F4407}" sibTransId="{303A0B16-8C79-40E8-96B7-706091D23FE2}"/>
    <dgm:cxn modelId="{B1ECCBF9-9456-45D4-BFA8-1C9E7E36ABD9}" type="presOf" srcId="{601AFA4A-3823-4895-900D-1B9C0C4DD7FE}" destId="{5B107E40-09DC-4EA5-9835-72BC5051D897}" srcOrd="1" destOrd="0" presId="urn:microsoft.com/office/officeart/2005/8/layout/vList4"/>
    <dgm:cxn modelId="{C2A5D1FC-72C2-4B2A-B162-63AC5456F54D}" type="presOf" srcId="{308DC6A0-D3DB-49AC-BB8E-C47AED3A453C}" destId="{DDE5FB65-4946-41D0-BA06-ECB1052C57DE}" srcOrd="0" destOrd="0" presId="urn:microsoft.com/office/officeart/2005/8/layout/vList4"/>
    <dgm:cxn modelId="{298DE47B-75DF-41BA-884B-54EDF2D6D01C}" type="presParOf" srcId="{9D716766-CCAB-4FC7-AE34-28F81B22F5F8}" destId="{E05B013D-4146-4381-987E-E4509A594EE4}" srcOrd="0" destOrd="0" presId="urn:microsoft.com/office/officeart/2005/8/layout/vList4"/>
    <dgm:cxn modelId="{CBB06C2F-018D-4124-ABC5-846EB4B63610}" type="presParOf" srcId="{E05B013D-4146-4381-987E-E4509A594EE4}" destId="{89191E76-E2A1-4F3A-8981-91840281954A}" srcOrd="0" destOrd="0" presId="urn:microsoft.com/office/officeart/2005/8/layout/vList4"/>
    <dgm:cxn modelId="{56F126C1-3D91-47EF-8AE1-B99E5F8D81C1}" type="presParOf" srcId="{E05B013D-4146-4381-987E-E4509A594EE4}" destId="{F2AA533C-0625-44F1-9BAD-AFEABEC3E61A}" srcOrd="1" destOrd="0" presId="urn:microsoft.com/office/officeart/2005/8/layout/vList4"/>
    <dgm:cxn modelId="{449407CD-8989-40AD-B271-5CE38EDFBDEF}" type="presParOf" srcId="{E05B013D-4146-4381-987E-E4509A594EE4}" destId="{E1AD8DD5-1B53-4858-8B3D-F76B532BD027}" srcOrd="2" destOrd="0" presId="urn:microsoft.com/office/officeart/2005/8/layout/vList4"/>
    <dgm:cxn modelId="{396B3E05-E192-4D97-944C-C9E0367743AF}" type="presParOf" srcId="{9D716766-CCAB-4FC7-AE34-28F81B22F5F8}" destId="{E7043384-6595-4FA3-97D9-E4274998D04F}" srcOrd="1" destOrd="0" presId="urn:microsoft.com/office/officeart/2005/8/layout/vList4"/>
    <dgm:cxn modelId="{48701943-0EB1-481D-B8CE-53479A029693}" type="presParOf" srcId="{9D716766-CCAB-4FC7-AE34-28F81B22F5F8}" destId="{97092942-12A3-4D84-ADA8-CE25AE862090}" srcOrd="2" destOrd="0" presId="urn:microsoft.com/office/officeart/2005/8/layout/vList4"/>
    <dgm:cxn modelId="{17F0A34C-CD9A-4C85-92EF-2CC4E1F15814}" type="presParOf" srcId="{97092942-12A3-4D84-ADA8-CE25AE862090}" destId="{A4005735-3266-4FA9-9A6C-CAFC5B7FBC3C}" srcOrd="0" destOrd="0" presId="urn:microsoft.com/office/officeart/2005/8/layout/vList4"/>
    <dgm:cxn modelId="{265DB7E7-93EC-4F9B-87F6-A229319EF953}" type="presParOf" srcId="{97092942-12A3-4D84-ADA8-CE25AE862090}" destId="{6D58B01A-7EF9-4719-B316-034A3CB95519}" srcOrd="1" destOrd="0" presId="urn:microsoft.com/office/officeart/2005/8/layout/vList4"/>
    <dgm:cxn modelId="{74E70990-EA12-43B0-B1E0-7034632AAA11}" type="presParOf" srcId="{97092942-12A3-4D84-ADA8-CE25AE862090}" destId="{3261A5BE-1E00-4BEE-BEE5-725F148D25BE}" srcOrd="2" destOrd="0" presId="urn:microsoft.com/office/officeart/2005/8/layout/vList4"/>
    <dgm:cxn modelId="{2B6CDA46-BAD5-4CD6-B277-68A642221528}" type="presParOf" srcId="{9D716766-CCAB-4FC7-AE34-28F81B22F5F8}" destId="{6EA46195-8D14-43AC-A157-5A1D2F29405B}" srcOrd="3" destOrd="0" presId="urn:microsoft.com/office/officeart/2005/8/layout/vList4"/>
    <dgm:cxn modelId="{E725AF3A-3601-44E4-B568-3314174AFE99}" type="presParOf" srcId="{9D716766-CCAB-4FC7-AE34-28F81B22F5F8}" destId="{3A0FBAEF-915F-489A-BE89-A50A6EA90E33}" srcOrd="4" destOrd="0" presId="urn:microsoft.com/office/officeart/2005/8/layout/vList4"/>
    <dgm:cxn modelId="{934EFCAB-19BC-431F-801D-270791B92B96}" type="presParOf" srcId="{3A0FBAEF-915F-489A-BE89-A50A6EA90E33}" destId="{25D7A13F-82F4-45FD-BBE1-52BC3BBEBBD2}" srcOrd="0" destOrd="0" presId="urn:microsoft.com/office/officeart/2005/8/layout/vList4"/>
    <dgm:cxn modelId="{C977CBE0-C38F-4E58-9569-2DDA377F671A}" type="presParOf" srcId="{3A0FBAEF-915F-489A-BE89-A50A6EA90E33}" destId="{8FCC76E8-933F-4F3D-9556-083893D837EA}" srcOrd="1" destOrd="0" presId="urn:microsoft.com/office/officeart/2005/8/layout/vList4"/>
    <dgm:cxn modelId="{C5B334D6-FD32-4EA7-88B6-BED678E03977}" type="presParOf" srcId="{3A0FBAEF-915F-489A-BE89-A50A6EA90E33}" destId="{3C2491AB-C4C3-444C-808E-24183786A928}" srcOrd="2" destOrd="0" presId="urn:microsoft.com/office/officeart/2005/8/layout/vList4"/>
    <dgm:cxn modelId="{4948B113-5748-4773-98B9-CD5AD1635CE2}" type="presParOf" srcId="{9D716766-CCAB-4FC7-AE34-28F81B22F5F8}" destId="{1E16BE8D-7850-4D03-88D3-2F246961A3B8}" srcOrd="5" destOrd="0" presId="urn:microsoft.com/office/officeart/2005/8/layout/vList4"/>
    <dgm:cxn modelId="{DA153F31-4629-4B9D-8CFB-1665FC6FA306}" type="presParOf" srcId="{9D716766-CCAB-4FC7-AE34-28F81B22F5F8}" destId="{F83AC063-3BF1-4EEA-86A6-CFE89E8F20DE}" srcOrd="6" destOrd="0" presId="urn:microsoft.com/office/officeart/2005/8/layout/vList4"/>
    <dgm:cxn modelId="{1B455E19-5381-40FA-9CB3-CC1DCADF065F}" type="presParOf" srcId="{F83AC063-3BF1-4EEA-86A6-CFE89E8F20DE}" destId="{F96FD142-985C-4A58-9569-5489E399BE67}" srcOrd="0" destOrd="0" presId="urn:microsoft.com/office/officeart/2005/8/layout/vList4"/>
    <dgm:cxn modelId="{9662E3DE-565F-42D0-81A9-19835057E2BA}" type="presParOf" srcId="{F83AC063-3BF1-4EEA-86A6-CFE89E8F20DE}" destId="{823D981C-BB3D-4329-BC7C-CB6FC5BCEEDF}" srcOrd="1" destOrd="0" presId="urn:microsoft.com/office/officeart/2005/8/layout/vList4"/>
    <dgm:cxn modelId="{8E3465C4-8E46-4469-BAB7-E36201D5AD69}" type="presParOf" srcId="{F83AC063-3BF1-4EEA-86A6-CFE89E8F20DE}" destId="{878F8DA9-7D30-4B7A-A054-18291E782D9A}" srcOrd="2" destOrd="0" presId="urn:microsoft.com/office/officeart/2005/8/layout/vList4"/>
    <dgm:cxn modelId="{D2823058-583D-44A9-9ECA-0CC3CF36368D}" type="presParOf" srcId="{9D716766-CCAB-4FC7-AE34-28F81B22F5F8}" destId="{60605DD4-8FE1-4CE0-B460-F1EBC1E4546E}" srcOrd="7" destOrd="0" presId="urn:microsoft.com/office/officeart/2005/8/layout/vList4"/>
    <dgm:cxn modelId="{A10EC753-0E88-4FB2-A7E2-C277FFED17D2}" type="presParOf" srcId="{9D716766-CCAB-4FC7-AE34-28F81B22F5F8}" destId="{4F7532BD-F751-4644-824E-6E1561356D39}" srcOrd="8" destOrd="0" presId="urn:microsoft.com/office/officeart/2005/8/layout/vList4"/>
    <dgm:cxn modelId="{87F5B968-76C8-4486-927E-8A31F6F9A4BF}" type="presParOf" srcId="{4F7532BD-F751-4644-824E-6E1561356D39}" destId="{DDE5FB65-4946-41D0-BA06-ECB1052C57DE}" srcOrd="0" destOrd="0" presId="urn:microsoft.com/office/officeart/2005/8/layout/vList4"/>
    <dgm:cxn modelId="{94AD7260-2BC3-4FE9-8420-AABE3E8B337E}" type="presParOf" srcId="{4F7532BD-F751-4644-824E-6E1561356D39}" destId="{4C3EF71C-AB40-4BD4-94DC-23014C473DF1}" srcOrd="1" destOrd="0" presId="urn:microsoft.com/office/officeart/2005/8/layout/vList4"/>
    <dgm:cxn modelId="{A0C1C921-1638-4D29-8EBB-B1F228AC7C11}" type="presParOf" srcId="{4F7532BD-F751-4644-824E-6E1561356D39}" destId="{618649D8-D32C-4902-8317-3E9A45421B46}" srcOrd="2" destOrd="0" presId="urn:microsoft.com/office/officeart/2005/8/layout/vList4"/>
    <dgm:cxn modelId="{BCCDD193-92B0-44D2-9814-7168DE17CB09}" type="presParOf" srcId="{9D716766-CCAB-4FC7-AE34-28F81B22F5F8}" destId="{3CBF2B78-B9E1-4C31-BC03-BFBB6180F674}" srcOrd="9" destOrd="0" presId="urn:microsoft.com/office/officeart/2005/8/layout/vList4"/>
    <dgm:cxn modelId="{7CFA7358-E731-44C3-AE93-96AFA642DBBB}" type="presParOf" srcId="{9D716766-CCAB-4FC7-AE34-28F81B22F5F8}" destId="{3FA200D0-268C-4D41-A7C6-28CB49BBBE3C}" srcOrd="10" destOrd="0" presId="urn:microsoft.com/office/officeart/2005/8/layout/vList4"/>
    <dgm:cxn modelId="{6FF9FC3B-2BC5-4097-BA07-A60CB6B899C9}" type="presParOf" srcId="{3FA200D0-268C-4D41-A7C6-28CB49BBBE3C}" destId="{50ED28F4-B213-4332-BA53-226948BEE69D}" srcOrd="0" destOrd="0" presId="urn:microsoft.com/office/officeart/2005/8/layout/vList4"/>
    <dgm:cxn modelId="{769542FF-2122-47AC-851E-B0A72E7CB03B}" type="presParOf" srcId="{3FA200D0-268C-4D41-A7C6-28CB49BBBE3C}" destId="{D1DFD5BD-5672-45A8-BB18-F7740A9CC4D0}" srcOrd="1" destOrd="0" presId="urn:microsoft.com/office/officeart/2005/8/layout/vList4"/>
    <dgm:cxn modelId="{2683B7E7-1955-4D87-9ABA-9609DAEB7399}" type="presParOf" srcId="{3FA200D0-268C-4D41-A7C6-28CB49BBBE3C}" destId="{5B107E40-09DC-4EA5-9835-72BC5051D897}" srcOrd="2" destOrd="0" presId="urn:microsoft.com/office/officeart/2005/8/layout/vList4"/>
    <dgm:cxn modelId="{982496BA-4F14-4A06-BF65-2DFAFA753C03}" type="presParOf" srcId="{9D716766-CCAB-4FC7-AE34-28F81B22F5F8}" destId="{1B4CC7C8-7803-4BDF-9CC2-23CEF91AEE57}" srcOrd="11" destOrd="0" presId="urn:microsoft.com/office/officeart/2005/8/layout/vList4"/>
    <dgm:cxn modelId="{990ECA8D-CFD8-47B9-A9C7-9588FDFFB016}" type="presParOf" srcId="{9D716766-CCAB-4FC7-AE34-28F81B22F5F8}" destId="{6A5E1878-D167-43C2-B8B7-EC1E8AE3DC68}" srcOrd="12" destOrd="0" presId="urn:microsoft.com/office/officeart/2005/8/layout/vList4"/>
    <dgm:cxn modelId="{7D652B8F-BFCE-4924-B287-4FAA26F06265}" type="presParOf" srcId="{6A5E1878-D167-43C2-B8B7-EC1E8AE3DC68}" destId="{8515BA70-D042-4755-BEF5-92443D883932}" srcOrd="0" destOrd="0" presId="urn:microsoft.com/office/officeart/2005/8/layout/vList4"/>
    <dgm:cxn modelId="{EB85AD1B-54C0-470B-B2A3-733DC75C57B6}" type="presParOf" srcId="{6A5E1878-D167-43C2-B8B7-EC1E8AE3DC68}" destId="{9FD677EE-D9CF-4C54-8985-7C18747E07DA}" srcOrd="1" destOrd="0" presId="urn:microsoft.com/office/officeart/2005/8/layout/vList4"/>
    <dgm:cxn modelId="{769DF642-FB63-48E9-B27E-CC6A348E3112}" type="presParOf" srcId="{6A5E1878-D167-43C2-B8B7-EC1E8AE3DC68}" destId="{C8F48C5F-BBB3-42F3-A99B-54074B614D64}"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BE7B586-A7AD-4D1B-AC3A-162E83F3EDD7}" type="doc">
      <dgm:prSet loTypeId="urn:microsoft.com/office/officeart/2005/8/layout/vList4" loCatId="list" qsTypeId="urn:microsoft.com/office/officeart/2005/8/quickstyle/simple3" qsCatId="simple" csTypeId="urn:microsoft.com/office/officeart/2005/8/colors/accent1_2" csCatId="accent1" phldr="1"/>
      <dgm:spPr/>
      <dgm:t>
        <a:bodyPr/>
        <a:lstStyle/>
        <a:p>
          <a:endParaRPr lang="fr-FR"/>
        </a:p>
      </dgm:t>
    </dgm:pt>
    <dgm:pt modelId="{E9F4FE17-0500-4E4B-BAEB-DF12113104B4}">
      <dgm:prSet phldrT="[Texte]" custT="1"/>
      <dgm:spPr/>
      <dgm:t>
        <a:bodyPr/>
        <a:lstStyle/>
        <a:p>
          <a:r>
            <a:rPr lang="fr-FR" sz="2800" dirty="0">
              <a:latin typeface="Montserrat" panose="00000500000000000000" pitchFamily="2" charset="0"/>
            </a:rPr>
            <a:t>1 - Problématique et présentation du projet</a:t>
          </a:r>
        </a:p>
      </dgm:t>
    </dgm:pt>
    <dgm:pt modelId="{3A0D321D-61C0-478A-8B1B-B70E8D516279}" type="parTrans" cxnId="{15E6CC70-BEB9-4B09-A451-9B226905B038}">
      <dgm:prSet/>
      <dgm:spPr/>
      <dgm:t>
        <a:bodyPr/>
        <a:lstStyle/>
        <a:p>
          <a:endParaRPr lang="fr-FR" sz="2800">
            <a:latin typeface="Montserrat" panose="00000500000000000000" pitchFamily="2" charset="0"/>
          </a:endParaRPr>
        </a:p>
      </dgm:t>
    </dgm:pt>
    <dgm:pt modelId="{49C21D1E-7C64-4262-BA1D-145B20C15833}" type="sibTrans" cxnId="{15E6CC70-BEB9-4B09-A451-9B226905B038}">
      <dgm:prSet/>
      <dgm:spPr/>
      <dgm:t>
        <a:bodyPr/>
        <a:lstStyle/>
        <a:p>
          <a:endParaRPr lang="fr-FR" sz="2800">
            <a:latin typeface="Montserrat" panose="00000500000000000000" pitchFamily="2" charset="0"/>
          </a:endParaRPr>
        </a:p>
      </dgm:t>
    </dgm:pt>
    <dgm:pt modelId="{308DC6A0-D3DB-49AC-BB8E-C47AED3A453C}">
      <dgm:prSet phldrT="[Texte]" custT="1"/>
      <dgm:spPr/>
      <dgm:t>
        <a:bodyPr/>
        <a:lstStyle/>
        <a:p>
          <a:r>
            <a:rPr lang="fr-FR" sz="2800" dirty="0">
              <a:latin typeface="Montserrat" panose="00000500000000000000" pitchFamily="2" charset="0"/>
            </a:rPr>
            <a:t>5 – Déploiement sur le cloud</a:t>
          </a:r>
        </a:p>
      </dgm:t>
    </dgm:pt>
    <dgm:pt modelId="{744C2BB5-3A31-4D44-BE11-CECC451F4407}" type="parTrans" cxnId="{DB506EEC-D887-45A1-8FBA-3C06081B5E01}">
      <dgm:prSet/>
      <dgm:spPr/>
      <dgm:t>
        <a:bodyPr/>
        <a:lstStyle/>
        <a:p>
          <a:endParaRPr lang="fr-FR" sz="2800">
            <a:latin typeface="Montserrat" panose="00000500000000000000" pitchFamily="2" charset="0"/>
          </a:endParaRPr>
        </a:p>
      </dgm:t>
    </dgm:pt>
    <dgm:pt modelId="{303A0B16-8C79-40E8-96B7-706091D23FE2}" type="sibTrans" cxnId="{DB506EEC-D887-45A1-8FBA-3C06081B5E01}">
      <dgm:prSet/>
      <dgm:spPr/>
      <dgm:t>
        <a:bodyPr/>
        <a:lstStyle/>
        <a:p>
          <a:endParaRPr lang="fr-FR" sz="2800">
            <a:latin typeface="Montserrat" panose="00000500000000000000" pitchFamily="2" charset="0"/>
          </a:endParaRPr>
        </a:p>
      </dgm:t>
    </dgm:pt>
    <dgm:pt modelId="{601AFA4A-3823-4895-900D-1B9C0C4DD7FE}">
      <dgm:prSet phldrT="[Texte]" custT="1"/>
      <dgm:spPr/>
      <dgm:t>
        <a:bodyPr/>
        <a:lstStyle/>
        <a:p>
          <a:r>
            <a:rPr lang="fr-FR" sz="2800" b="1" dirty="0">
              <a:solidFill>
                <a:srgbClr val="C00000"/>
              </a:solidFill>
              <a:latin typeface="Montserrat" panose="00000500000000000000" pitchFamily="2" charset="0"/>
            </a:rPr>
            <a:t>6 – Analyse des coûts </a:t>
          </a:r>
        </a:p>
      </dgm:t>
    </dgm:pt>
    <dgm:pt modelId="{975D6204-6DDF-4AFA-823E-4CECEAED9FB8}" type="parTrans" cxnId="{D4B0535C-0C33-46BF-907A-52E6AD92C39D}">
      <dgm:prSet/>
      <dgm:spPr/>
      <dgm:t>
        <a:bodyPr/>
        <a:lstStyle/>
        <a:p>
          <a:endParaRPr lang="fr-FR" sz="2800">
            <a:latin typeface="Montserrat" panose="00000500000000000000" pitchFamily="2" charset="0"/>
          </a:endParaRPr>
        </a:p>
      </dgm:t>
    </dgm:pt>
    <dgm:pt modelId="{90313AD7-FB76-439B-8F58-4A761496B68F}" type="sibTrans" cxnId="{D4B0535C-0C33-46BF-907A-52E6AD92C39D}">
      <dgm:prSet/>
      <dgm:spPr/>
      <dgm:t>
        <a:bodyPr/>
        <a:lstStyle/>
        <a:p>
          <a:endParaRPr lang="fr-FR" sz="2800">
            <a:latin typeface="Montserrat" panose="00000500000000000000" pitchFamily="2" charset="0"/>
          </a:endParaRPr>
        </a:p>
      </dgm:t>
    </dgm:pt>
    <dgm:pt modelId="{F5E45699-4BC3-47C6-B041-AA9BB8822169}">
      <dgm:prSet phldrT="[Texte]" custT="1"/>
      <dgm:spPr/>
      <dgm:t>
        <a:bodyPr/>
        <a:lstStyle/>
        <a:p>
          <a:r>
            <a:rPr lang="fr-FR" sz="2800" dirty="0">
              <a:latin typeface="Montserrat" panose="00000500000000000000" pitchFamily="2" charset="0"/>
            </a:rPr>
            <a:t>2 - Analyse Exploratoire des Données (EDA)</a:t>
          </a:r>
        </a:p>
      </dgm:t>
    </dgm:pt>
    <dgm:pt modelId="{C6F59650-81E9-447B-B1B4-2FE4EF5B5281}" type="parTrans" cxnId="{D2B00E0C-0817-4FE8-9B1A-0155F7122F39}">
      <dgm:prSet/>
      <dgm:spPr/>
      <dgm:t>
        <a:bodyPr/>
        <a:lstStyle/>
        <a:p>
          <a:endParaRPr lang="fr-FR" sz="2800">
            <a:latin typeface="Montserrat" panose="00000500000000000000" pitchFamily="2" charset="0"/>
          </a:endParaRPr>
        </a:p>
      </dgm:t>
    </dgm:pt>
    <dgm:pt modelId="{14FB90A5-4E51-4108-BF4F-E500B36C67A9}" type="sibTrans" cxnId="{D2B00E0C-0817-4FE8-9B1A-0155F7122F39}">
      <dgm:prSet/>
      <dgm:spPr/>
      <dgm:t>
        <a:bodyPr/>
        <a:lstStyle/>
        <a:p>
          <a:endParaRPr lang="fr-FR" sz="2800">
            <a:latin typeface="Montserrat" panose="00000500000000000000" pitchFamily="2" charset="0"/>
          </a:endParaRPr>
        </a:p>
      </dgm:t>
    </dgm:pt>
    <dgm:pt modelId="{35E4103C-7A0A-4B3F-839C-972EC1A69133}">
      <dgm:prSet phldrT="[Texte]" custT="1"/>
      <dgm:spPr/>
      <dgm:t>
        <a:bodyPr/>
        <a:lstStyle/>
        <a:p>
          <a:r>
            <a:rPr lang="fr-FR" sz="2800" dirty="0">
              <a:latin typeface="Montserrat" panose="00000500000000000000" pitchFamily="2" charset="0"/>
            </a:rPr>
            <a:t>3 – Big Data </a:t>
          </a:r>
        </a:p>
      </dgm:t>
    </dgm:pt>
    <dgm:pt modelId="{1E9347F9-CC22-4A43-A8B7-6C828B55BC55}" type="parTrans" cxnId="{B68A1F84-6E6D-4DDB-A356-65646EA7D80F}">
      <dgm:prSet/>
      <dgm:spPr/>
      <dgm:t>
        <a:bodyPr/>
        <a:lstStyle/>
        <a:p>
          <a:endParaRPr lang="fr-FR" sz="2800">
            <a:latin typeface="Montserrat" panose="00000500000000000000" pitchFamily="2" charset="0"/>
          </a:endParaRPr>
        </a:p>
      </dgm:t>
    </dgm:pt>
    <dgm:pt modelId="{83E2BE2E-0C86-4541-9CC5-FF7E813183C2}" type="sibTrans" cxnId="{B68A1F84-6E6D-4DDB-A356-65646EA7D80F}">
      <dgm:prSet/>
      <dgm:spPr/>
      <dgm:t>
        <a:bodyPr/>
        <a:lstStyle/>
        <a:p>
          <a:endParaRPr lang="fr-FR" sz="2800">
            <a:latin typeface="Montserrat" panose="00000500000000000000" pitchFamily="2" charset="0"/>
          </a:endParaRPr>
        </a:p>
      </dgm:t>
    </dgm:pt>
    <dgm:pt modelId="{DA559520-C9CD-45B0-A1B0-B6F26D4B8157}">
      <dgm:prSet phldrT="[Texte]" custT="1"/>
      <dgm:spPr/>
      <dgm:t>
        <a:bodyPr/>
        <a:lstStyle/>
        <a:p>
          <a:r>
            <a:rPr lang="fr-FR" sz="2800" dirty="0">
              <a:latin typeface="Montserrat" panose="00000500000000000000" pitchFamily="2" charset="0"/>
            </a:rPr>
            <a:t>7 – Conclusion &amp; perspectives</a:t>
          </a:r>
        </a:p>
      </dgm:t>
    </dgm:pt>
    <dgm:pt modelId="{FDEAF8BB-2CE5-4C2F-AE78-FCB6BC23F1BB}" type="parTrans" cxnId="{05118321-99DD-4550-826B-8CD3905A5ED0}">
      <dgm:prSet/>
      <dgm:spPr/>
      <dgm:t>
        <a:bodyPr/>
        <a:lstStyle/>
        <a:p>
          <a:endParaRPr lang="fr-FR" sz="2800"/>
        </a:p>
      </dgm:t>
    </dgm:pt>
    <dgm:pt modelId="{9F9A862D-25BD-47AF-AF64-5562F321A5ED}" type="sibTrans" cxnId="{05118321-99DD-4550-826B-8CD3905A5ED0}">
      <dgm:prSet/>
      <dgm:spPr/>
      <dgm:t>
        <a:bodyPr/>
        <a:lstStyle/>
        <a:p>
          <a:endParaRPr lang="fr-FR" sz="2800"/>
        </a:p>
      </dgm:t>
    </dgm:pt>
    <dgm:pt modelId="{D88B2A59-6D87-4912-AE3D-207A1E32A0D6}">
      <dgm:prSet phldrT="[Texte]" custT="1"/>
      <dgm:spPr/>
      <dgm:t>
        <a:bodyPr/>
        <a:lstStyle/>
        <a:p>
          <a:r>
            <a:rPr lang="fr-FR" sz="2800" dirty="0">
              <a:latin typeface="Montserrat" panose="00000500000000000000" pitchFamily="2" charset="0"/>
            </a:rPr>
            <a:t>4 - Preprocessing </a:t>
          </a:r>
        </a:p>
      </dgm:t>
    </dgm:pt>
    <dgm:pt modelId="{A06AFB56-6CA1-4666-ACC9-44DF96D192EB}" type="parTrans" cxnId="{16760779-67A0-4D8B-9982-F2AE6FE039D5}">
      <dgm:prSet/>
      <dgm:spPr/>
      <dgm:t>
        <a:bodyPr/>
        <a:lstStyle/>
        <a:p>
          <a:endParaRPr lang="fr-FR"/>
        </a:p>
      </dgm:t>
    </dgm:pt>
    <dgm:pt modelId="{EFEC9F65-5807-446A-847D-199876261EEA}" type="sibTrans" cxnId="{16760779-67A0-4D8B-9982-F2AE6FE039D5}">
      <dgm:prSet/>
      <dgm:spPr/>
      <dgm:t>
        <a:bodyPr/>
        <a:lstStyle/>
        <a:p>
          <a:endParaRPr lang="fr-FR"/>
        </a:p>
      </dgm:t>
    </dgm:pt>
    <dgm:pt modelId="{9D716766-CCAB-4FC7-AE34-28F81B22F5F8}" type="pres">
      <dgm:prSet presAssocID="{5BE7B586-A7AD-4D1B-AC3A-162E83F3EDD7}" presName="linear" presStyleCnt="0">
        <dgm:presLayoutVars>
          <dgm:dir/>
          <dgm:resizeHandles val="exact"/>
        </dgm:presLayoutVars>
      </dgm:prSet>
      <dgm:spPr/>
    </dgm:pt>
    <dgm:pt modelId="{E05B013D-4146-4381-987E-E4509A594EE4}" type="pres">
      <dgm:prSet presAssocID="{E9F4FE17-0500-4E4B-BAEB-DF12113104B4}" presName="comp" presStyleCnt="0"/>
      <dgm:spPr/>
    </dgm:pt>
    <dgm:pt modelId="{89191E76-E2A1-4F3A-8981-91840281954A}" type="pres">
      <dgm:prSet presAssocID="{E9F4FE17-0500-4E4B-BAEB-DF12113104B4}" presName="box" presStyleLbl="node1" presStyleIdx="0" presStyleCnt="7" custLinFactNeighborY="-950"/>
      <dgm:spPr/>
    </dgm:pt>
    <dgm:pt modelId="{F2AA533C-0625-44F1-9BAD-AFEABEC3E61A}" type="pres">
      <dgm:prSet presAssocID="{E9F4FE17-0500-4E4B-BAEB-DF12113104B4}" presName="img"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dgm:spPr>
    </dgm:pt>
    <dgm:pt modelId="{E1AD8DD5-1B53-4858-8B3D-F76B532BD027}" type="pres">
      <dgm:prSet presAssocID="{E9F4FE17-0500-4E4B-BAEB-DF12113104B4}" presName="text" presStyleLbl="node1" presStyleIdx="0" presStyleCnt="7">
        <dgm:presLayoutVars>
          <dgm:bulletEnabled val="1"/>
        </dgm:presLayoutVars>
      </dgm:prSet>
      <dgm:spPr/>
    </dgm:pt>
    <dgm:pt modelId="{E7043384-6595-4FA3-97D9-E4274998D04F}" type="pres">
      <dgm:prSet presAssocID="{49C21D1E-7C64-4262-BA1D-145B20C15833}" presName="spacer" presStyleCnt="0"/>
      <dgm:spPr/>
    </dgm:pt>
    <dgm:pt modelId="{97092942-12A3-4D84-ADA8-CE25AE862090}" type="pres">
      <dgm:prSet presAssocID="{F5E45699-4BC3-47C6-B041-AA9BB8822169}" presName="comp" presStyleCnt="0"/>
      <dgm:spPr/>
    </dgm:pt>
    <dgm:pt modelId="{A4005735-3266-4FA9-9A6C-CAFC5B7FBC3C}" type="pres">
      <dgm:prSet presAssocID="{F5E45699-4BC3-47C6-B041-AA9BB8822169}" presName="box" presStyleLbl="node1" presStyleIdx="1" presStyleCnt="7"/>
      <dgm:spPr/>
    </dgm:pt>
    <dgm:pt modelId="{6D58B01A-7EF9-4719-B316-034A3CB95519}" type="pres">
      <dgm:prSet presAssocID="{F5E45699-4BC3-47C6-B041-AA9BB8822169}" presName="img"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3261A5BE-1E00-4BEE-BEE5-725F148D25BE}" type="pres">
      <dgm:prSet presAssocID="{F5E45699-4BC3-47C6-B041-AA9BB8822169}" presName="text" presStyleLbl="node1" presStyleIdx="1" presStyleCnt="7">
        <dgm:presLayoutVars>
          <dgm:bulletEnabled val="1"/>
        </dgm:presLayoutVars>
      </dgm:prSet>
      <dgm:spPr/>
    </dgm:pt>
    <dgm:pt modelId="{6EA46195-8D14-43AC-A157-5A1D2F29405B}" type="pres">
      <dgm:prSet presAssocID="{14FB90A5-4E51-4108-BF4F-E500B36C67A9}" presName="spacer" presStyleCnt="0"/>
      <dgm:spPr/>
    </dgm:pt>
    <dgm:pt modelId="{3A0FBAEF-915F-489A-BE89-A50A6EA90E33}" type="pres">
      <dgm:prSet presAssocID="{35E4103C-7A0A-4B3F-839C-972EC1A69133}" presName="comp" presStyleCnt="0"/>
      <dgm:spPr/>
    </dgm:pt>
    <dgm:pt modelId="{25D7A13F-82F4-45FD-BBE1-52BC3BBEBBD2}" type="pres">
      <dgm:prSet presAssocID="{35E4103C-7A0A-4B3F-839C-972EC1A69133}" presName="box" presStyleLbl="node1" presStyleIdx="2" presStyleCnt="7"/>
      <dgm:spPr/>
    </dgm:pt>
    <dgm:pt modelId="{8FCC76E8-933F-4F3D-9556-083893D837EA}" type="pres">
      <dgm:prSet presAssocID="{35E4103C-7A0A-4B3F-839C-972EC1A69133}" presName="img" presStyleLbl="fgImgPlace1" presStyleIdx="2" presStyleCnt="7" custLinFactNeighborX="0" custLinFactNeighborY="363"/>
      <dgm:spPr>
        <a:blipFill>
          <a:blip xmlns:r="http://schemas.openxmlformats.org/officeDocument/2006/relationships" r:embed="rId3"/>
          <a:srcRect/>
          <a:stretch>
            <a:fillRect t="-47000" b="-47000"/>
          </a:stretch>
        </a:blipFill>
      </dgm:spPr>
    </dgm:pt>
    <dgm:pt modelId="{3C2491AB-C4C3-444C-808E-24183786A928}" type="pres">
      <dgm:prSet presAssocID="{35E4103C-7A0A-4B3F-839C-972EC1A69133}" presName="text" presStyleLbl="node1" presStyleIdx="2" presStyleCnt="7">
        <dgm:presLayoutVars>
          <dgm:bulletEnabled val="1"/>
        </dgm:presLayoutVars>
      </dgm:prSet>
      <dgm:spPr/>
    </dgm:pt>
    <dgm:pt modelId="{1E16BE8D-7850-4D03-88D3-2F246961A3B8}" type="pres">
      <dgm:prSet presAssocID="{83E2BE2E-0C86-4541-9CC5-FF7E813183C2}" presName="spacer" presStyleCnt="0"/>
      <dgm:spPr/>
    </dgm:pt>
    <dgm:pt modelId="{F83AC063-3BF1-4EEA-86A6-CFE89E8F20DE}" type="pres">
      <dgm:prSet presAssocID="{D88B2A59-6D87-4912-AE3D-207A1E32A0D6}" presName="comp" presStyleCnt="0"/>
      <dgm:spPr/>
    </dgm:pt>
    <dgm:pt modelId="{F96FD142-985C-4A58-9569-5489E399BE67}" type="pres">
      <dgm:prSet presAssocID="{D88B2A59-6D87-4912-AE3D-207A1E32A0D6}" presName="box" presStyleLbl="node1" presStyleIdx="3" presStyleCnt="7"/>
      <dgm:spPr/>
    </dgm:pt>
    <dgm:pt modelId="{823D981C-BB3D-4329-BC7C-CB6FC5BCEEDF}" type="pres">
      <dgm:prSet presAssocID="{D88B2A59-6D87-4912-AE3D-207A1E32A0D6}" presName="img" presStyleLbl="fgImgPlace1" presStyleIdx="3" presStyleCnt="7"/>
      <dgm:spPr>
        <a:blipFill>
          <a:blip xmlns:r="http://schemas.openxmlformats.org/officeDocument/2006/relationships" r:embed="rId4"/>
          <a:srcRect/>
          <a:stretch>
            <a:fillRect t="-182000" b="-182000"/>
          </a:stretch>
        </a:blipFill>
      </dgm:spPr>
    </dgm:pt>
    <dgm:pt modelId="{878F8DA9-7D30-4B7A-A054-18291E782D9A}" type="pres">
      <dgm:prSet presAssocID="{D88B2A59-6D87-4912-AE3D-207A1E32A0D6}" presName="text" presStyleLbl="node1" presStyleIdx="3" presStyleCnt="7">
        <dgm:presLayoutVars>
          <dgm:bulletEnabled val="1"/>
        </dgm:presLayoutVars>
      </dgm:prSet>
      <dgm:spPr/>
    </dgm:pt>
    <dgm:pt modelId="{60605DD4-8FE1-4CE0-B460-F1EBC1E4546E}" type="pres">
      <dgm:prSet presAssocID="{EFEC9F65-5807-446A-847D-199876261EEA}" presName="spacer" presStyleCnt="0"/>
      <dgm:spPr/>
    </dgm:pt>
    <dgm:pt modelId="{4F7532BD-F751-4644-824E-6E1561356D39}" type="pres">
      <dgm:prSet presAssocID="{308DC6A0-D3DB-49AC-BB8E-C47AED3A453C}" presName="comp" presStyleCnt="0"/>
      <dgm:spPr/>
    </dgm:pt>
    <dgm:pt modelId="{DDE5FB65-4946-41D0-BA06-ECB1052C57DE}" type="pres">
      <dgm:prSet presAssocID="{308DC6A0-D3DB-49AC-BB8E-C47AED3A453C}" presName="box" presStyleLbl="node1" presStyleIdx="4" presStyleCnt="7"/>
      <dgm:spPr/>
    </dgm:pt>
    <dgm:pt modelId="{4C3EF71C-AB40-4BD4-94DC-23014C473DF1}" type="pres">
      <dgm:prSet presAssocID="{308DC6A0-D3DB-49AC-BB8E-C47AED3A453C}" presName="img" presStyleLbl="fgImgPlace1" presStyleIdx="4" presStyleCnt="7"/>
      <dgm:spPr>
        <a:blipFill>
          <a:blip xmlns:r="http://schemas.openxmlformats.org/officeDocument/2006/relationships" r:embed="rId5"/>
          <a:srcRect/>
          <a:stretch>
            <a:fillRect t="-29000" b="-29000"/>
          </a:stretch>
        </a:blipFill>
      </dgm:spPr>
    </dgm:pt>
    <dgm:pt modelId="{618649D8-D32C-4902-8317-3E9A45421B46}" type="pres">
      <dgm:prSet presAssocID="{308DC6A0-D3DB-49AC-BB8E-C47AED3A453C}" presName="text" presStyleLbl="node1" presStyleIdx="4" presStyleCnt="7">
        <dgm:presLayoutVars>
          <dgm:bulletEnabled val="1"/>
        </dgm:presLayoutVars>
      </dgm:prSet>
      <dgm:spPr/>
    </dgm:pt>
    <dgm:pt modelId="{3CBF2B78-B9E1-4C31-BC03-BFBB6180F674}" type="pres">
      <dgm:prSet presAssocID="{303A0B16-8C79-40E8-96B7-706091D23FE2}" presName="spacer" presStyleCnt="0"/>
      <dgm:spPr/>
    </dgm:pt>
    <dgm:pt modelId="{3FA200D0-268C-4D41-A7C6-28CB49BBBE3C}" type="pres">
      <dgm:prSet presAssocID="{601AFA4A-3823-4895-900D-1B9C0C4DD7FE}" presName="comp" presStyleCnt="0"/>
      <dgm:spPr/>
    </dgm:pt>
    <dgm:pt modelId="{50ED28F4-B213-4332-BA53-226948BEE69D}" type="pres">
      <dgm:prSet presAssocID="{601AFA4A-3823-4895-900D-1B9C0C4DD7FE}" presName="box" presStyleLbl="node1" presStyleIdx="5" presStyleCnt="7"/>
      <dgm:spPr/>
    </dgm:pt>
    <dgm:pt modelId="{D1DFD5BD-5672-45A8-BB18-F7740A9CC4D0}" type="pres">
      <dgm:prSet presAssocID="{601AFA4A-3823-4895-900D-1B9C0C4DD7FE}" presName="img" presStyleLbl="fgImgPlace1" presStyleIdx="5" presStyleCnt="7"/>
      <dgm:spPr>
        <a:blipFill>
          <a:blip xmlns:r="http://schemas.openxmlformats.org/officeDocument/2006/relationships" r:embed="rId6"/>
          <a:srcRect/>
          <a:stretch>
            <a:fillRect t="-47000" b="-47000"/>
          </a:stretch>
        </a:blipFill>
      </dgm:spPr>
    </dgm:pt>
    <dgm:pt modelId="{5B107E40-09DC-4EA5-9835-72BC5051D897}" type="pres">
      <dgm:prSet presAssocID="{601AFA4A-3823-4895-900D-1B9C0C4DD7FE}" presName="text" presStyleLbl="node1" presStyleIdx="5" presStyleCnt="7">
        <dgm:presLayoutVars>
          <dgm:bulletEnabled val="1"/>
        </dgm:presLayoutVars>
      </dgm:prSet>
      <dgm:spPr/>
    </dgm:pt>
    <dgm:pt modelId="{1B4CC7C8-7803-4BDF-9CC2-23CEF91AEE57}" type="pres">
      <dgm:prSet presAssocID="{90313AD7-FB76-439B-8F58-4A761496B68F}" presName="spacer" presStyleCnt="0"/>
      <dgm:spPr/>
    </dgm:pt>
    <dgm:pt modelId="{6A5E1878-D167-43C2-B8B7-EC1E8AE3DC68}" type="pres">
      <dgm:prSet presAssocID="{DA559520-C9CD-45B0-A1B0-B6F26D4B8157}" presName="comp" presStyleCnt="0"/>
      <dgm:spPr/>
    </dgm:pt>
    <dgm:pt modelId="{8515BA70-D042-4755-BEF5-92443D883932}" type="pres">
      <dgm:prSet presAssocID="{DA559520-C9CD-45B0-A1B0-B6F26D4B8157}" presName="box" presStyleLbl="node1" presStyleIdx="6" presStyleCnt="7"/>
      <dgm:spPr/>
    </dgm:pt>
    <dgm:pt modelId="{9FD677EE-D9CF-4C54-8985-7C18747E07DA}" type="pres">
      <dgm:prSet presAssocID="{DA559520-C9CD-45B0-A1B0-B6F26D4B8157}" presName="img" presStyleLbl="fgImgPlace1"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t="-18000" b="-18000"/>
          </a:stretch>
        </a:blipFill>
      </dgm:spPr>
    </dgm:pt>
    <dgm:pt modelId="{C8F48C5F-BBB3-42F3-A99B-54074B614D64}" type="pres">
      <dgm:prSet presAssocID="{DA559520-C9CD-45B0-A1B0-B6F26D4B8157}" presName="text" presStyleLbl="node1" presStyleIdx="6" presStyleCnt="7">
        <dgm:presLayoutVars>
          <dgm:bulletEnabled val="1"/>
        </dgm:presLayoutVars>
      </dgm:prSet>
      <dgm:spPr/>
    </dgm:pt>
  </dgm:ptLst>
  <dgm:cxnLst>
    <dgm:cxn modelId="{44802300-D78C-41C6-B60C-B3456DB48C0D}" type="presOf" srcId="{DA559520-C9CD-45B0-A1B0-B6F26D4B8157}" destId="{C8F48C5F-BBB3-42F3-A99B-54074B614D64}" srcOrd="1" destOrd="0" presId="urn:microsoft.com/office/officeart/2005/8/layout/vList4"/>
    <dgm:cxn modelId="{D2B00E0C-0817-4FE8-9B1A-0155F7122F39}" srcId="{5BE7B586-A7AD-4D1B-AC3A-162E83F3EDD7}" destId="{F5E45699-4BC3-47C6-B041-AA9BB8822169}" srcOrd="1" destOrd="0" parTransId="{C6F59650-81E9-447B-B1B4-2FE4EF5B5281}" sibTransId="{14FB90A5-4E51-4108-BF4F-E500B36C67A9}"/>
    <dgm:cxn modelId="{E7A5C618-E0FD-4013-A4D0-ED3D0454BE26}" type="presOf" srcId="{5BE7B586-A7AD-4D1B-AC3A-162E83F3EDD7}" destId="{9D716766-CCAB-4FC7-AE34-28F81B22F5F8}" srcOrd="0" destOrd="0" presId="urn:microsoft.com/office/officeart/2005/8/layout/vList4"/>
    <dgm:cxn modelId="{05118321-99DD-4550-826B-8CD3905A5ED0}" srcId="{5BE7B586-A7AD-4D1B-AC3A-162E83F3EDD7}" destId="{DA559520-C9CD-45B0-A1B0-B6F26D4B8157}" srcOrd="6" destOrd="0" parTransId="{FDEAF8BB-2CE5-4C2F-AE78-FCB6BC23F1BB}" sibTransId="{9F9A862D-25BD-47AF-AF64-5562F321A5ED}"/>
    <dgm:cxn modelId="{A92B0634-2EDF-4294-8154-E8F9AFC5C41F}" type="presOf" srcId="{308DC6A0-D3DB-49AC-BB8E-C47AED3A453C}" destId="{618649D8-D32C-4902-8317-3E9A45421B46}" srcOrd="1" destOrd="0" presId="urn:microsoft.com/office/officeart/2005/8/layout/vList4"/>
    <dgm:cxn modelId="{4B0AC035-461F-4ADD-80EE-D98F9E8466DE}" type="presOf" srcId="{D88B2A59-6D87-4912-AE3D-207A1E32A0D6}" destId="{878F8DA9-7D30-4B7A-A054-18291E782D9A}" srcOrd="1" destOrd="0" presId="urn:microsoft.com/office/officeart/2005/8/layout/vList4"/>
    <dgm:cxn modelId="{6DF08239-423D-4725-8A81-CCAB0E39F7A2}" type="presOf" srcId="{D88B2A59-6D87-4912-AE3D-207A1E32A0D6}" destId="{F96FD142-985C-4A58-9569-5489E399BE67}" srcOrd="0" destOrd="0" presId="urn:microsoft.com/office/officeart/2005/8/layout/vList4"/>
    <dgm:cxn modelId="{D4B0535C-0C33-46BF-907A-52E6AD92C39D}" srcId="{5BE7B586-A7AD-4D1B-AC3A-162E83F3EDD7}" destId="{601AFA4A-3823-4895-900D-1B9C0C4DD7FE}" srcOrd="5" destOrd="0" parTransId="{975D6204-6DDF-4AFA-823E-4CECEAED9FB8}" sibTransId="{90313AD7-FB76-439B-8F58-4A761496B68F}"/>
    <dgm:cxn modelId="{15E6CC70-BEB9-4B09-A451-9B226905B038}" srcId="{5BE7B586-A7AD-4D1B-AC3A-162E83F3EDD7}" destId="{E9F4FE17-0500-4E4B-BAEB-DF12113104B4}" srcOrd="0" destOrd="0" parTransId="{3A0D321D-61C0-478A-8B1B-B70E8D516279}" sibTransId="{49C21D1E-7C64-4262-BA1D-145B20C15833}"/>
    <dgm:cxn modelId="{F7F7AA54-B75D-440C-94A7-BE6A45977F93}" type="presOf" srcId="{E9F4FE17-0500-4E4B-BAEB-DF12113104B4}" destId="{89191E76-E2A1-4F3A-8981-91840281954A}" srcOrd="0" destOrd="0" presId="urn:microsoft.com/office/officeart/2005/8/layout/vList4"/>
    <dgm:cxn modelId="{16760779-67A0-4D8B-9982-F2AE6FE039D5}" srcId="{5BE7B586-A7AD-4D1B-AC3A-162E83F3EDD7}" destId="{D88B2A59-6D87-4912-AE3D-207A1E32A0D6}" srcOrd="3" destOrd="0" parTransId="{A06AFB56-6CA1-4666-ACC9-44DF96D192EB}" sibTransId="{EFEC9F65-5807-446A-847D-199876261EEA}"/>
    <dgm:cxn modelId="{38BFFD7A-E9E0-4166-A74D-8E4237DE3995}" type="presOf" srcId="{E9F4FE17-0500-4E4B-BAEB-DF12113104B4}" destId="{E1AD8DD5-1B53-4858-8B3D-F76B532BD027}" srcOrd="1" destOrd="0" presId="urn:microsoft.com/office/officeart/2005/8/layout/vList4"/>
    <dgm:cxn modelId="{6963B083-BD01-4490-A5B6-8D8A2405C94D}" type="presOf" srcId="{DA559520-C9CD-45B0-A1B0-B6F26D4B8157}" destId="{8515BA70-D042-4755-BEF5-92443D883932}" srcOrd="0" destOrd="0" presId="urn:microsoft.com/office/officeart/2005/8/layout/vList4"/>
    <dgm:cxn modelId="{B68A1F84-6E6D-4DDB-A356-65646EA7D80F}" srcId="{5BE7B586-A7AD-4D1B-AC3A-162E83F3EDD7}" destId="{35E4103C-7A0A-4B3F-839C-972EC1A69133}" srcOrd="2" destOrd="0" parTransId="{1E9347F9-CC22-4A43-A8B7-6C828B55BC55}" sibTransId="{83E2BE2E-0C86-4541-9CC5-FF7E813183C2}"/>
    <dgm:cxn modelId="{BC4CA89F-0017-4FCA-A81D-043A6C466E37}" type="presOf" srcId="{35E4103C-7A0A-4B3F-839C-972EC1A69133}" destId="{3C2491AB-C4C3-444C-808E-24183786A928}" srcOrd="1" destOrd="0" presId="urn:microsoft.com/office/officeart/2005/8/layout/vList4"/>
    <dgm:cxn modelId="{46AFC39F-1452-4A70-A776-5F6280B9EDB7}" type="presOf" srcId="{601AFA4A-3823-4895-900D-1B9C0C4DD7FE}" destId="{50ED28F4-B213-4332-BA53-226948BEE69D}" srcOrd="0" destOrd="0" presId="urn:microsoft.com/office/officeart/2005/8/layout/vList4"/>
    <dgm:cxn modelId="{DFE38FB1-3FBE-41E6-8B62-EDEDEF448BF2}" type="presOf" srcId="{F5E45699-4BC3-47C6-B041-AA9BB8822169}" destId="{3261A5BE-1E00-4BEE-BEE5-725F148D25BE}" srcOrd="1" destOrd="0" presId="urn:microsoft.com/office/officeart/2005/8/layout/vList4"/>
    <dgm:cxn modelId="{7B1F42BA-F100-4E46-BB63-5F903F424F95}" type="presOf" srcId="{35E4103C-7A0A-4B3F-839C-972EC1A69133}" destId="{25D7A13F-82F4-45FD-BBE1-52BC3BBEBBD2}" srcOrd="0" destOrd="0" presId="urn:microsoft.com/office/officeart/2005/8/layout/vList4"/>
    <dgm:cxn modelId="{DC3731CF-7750-4C06-90F9-FA0D9C35F45B}" type="presOf" srcId="{F5E45699-4BC3-47C6-B041-AA9BB8822169}" destId="{A4005735-3266-4FA9-9A6C-CAFC5B7FBC3C}" srcOrd="0" destOrd="0" presId="urn:microsoft.com/office/officeart/2005/8/layout/vList4"/>
    <dgm:cxn modelId="{DB506EEC-D887-45A1-8FBA-3C06081B5E01}" srcId="{5BE7B586-A7AD-4D1B-AC3A-162E83F3EDD7}" destId="{308DC6A0-D3DB-49AC-BB8E-C47AED3A453C}" srcOrd="4" destOrd="0" parTransId="{744C2BB5-3A31-4D44-BE11-CECC451F4407}" sibTransId="{303A0B16-8C79-40E8-96B7-706091D23FE2}"/>
    <dgm:cxn modelId="{B1ECCBF9-9456-45D4-BFA8-1C9E7E36ABD9}" type="presOf" srcId="{601AFA4A-3823-4895-900D-1B9C0C4DD7FE}" destId="{5B107E40-09DC-4EA5-9835-72BC5051D897}" srcOrd="1" destOrd="0" presId="urn:microsoft.com/office/officeart/2005/8/layout/vList4"/>
    <dgm:cxn modelId="{C2A5D1FC-72C2-4B2A-B162-63AC5456F54D}" type="presOf" srcId="{308DC6A0-D3DB-49AC-BB8E-C47AED3A453C}" destId="{DDE5FB65-4946-41D0-BA06-ECB1052C57DE}" srcOrd="0" destOrd="0" presId="urn:microsoft.com/office/officeart/2005/8/layout/vList4"/>
    <dgm:cxn modelId="{298DE47B-75DF-41BA-884B-54EDF2D6D01C}" type="presParOf" srcId="{9D716766-CCAB-4FC7-AE34-28F81B22F5F8}" destId="{E05B013D-4146-4381-987E-E4509A594EE4}" srcOrd="0" destOrd="0" presId="urn:microsoft.com/office/officeart/2005/8/layout/vList4"/>
    <dgm:cxn modelId="{CBB06C2F-018D-4124-ABC5-846EB4B63610}" type="presParOf" srcId="{E05B013D-4146-4381-987E-E4509A594EE4}" destId="{89191E76-E2A1-4F3A-8981-91840281954A}" srcOrd="0" destOrd="0" presId="urn:microsoft.com/office/officeart/2005/8/layout/vList4"/>
    <dgm:cxn modelId="{56F126C1-3D91-47EF-8AE1-B99E5F8D81C1}" type="presParOf" srcId="{E05B013D-4146-4381-987E-E4509A594EE4}" destId="{F2AA533C-0625-44F1-9BAD-AFEABEC3E61A}" srcOrd="1" destOrd="0" presId="urn:microsoft.com/office/officeart/2005/8/layout/vList4"/>
    <dgm:cxn modelId="{449407CD-8989-40AD-B271-5CE38EDFBDEF}" type="presParOf" srcId="{E05B013D-4146-4381-987E-E4509A594EE4}" destId="{E1AD8DD5-1B53-4858-8B3D-F76B532BD027}" srcOrd="2" destOrd="0" presId="urn:microsoft.com/office/officeart/2005/8/layout/vList4"/>
    <dgm:cxn modelId="{396B3E05-E192-4D97-944C-C9E0367743AF}" type="presParOf" srcId="{9D716766-CCAB-4FC7-AE34-28F81B22F5F8}" destId="{E7043384-6595-4FA3-97D9-E4274998D04F}" srcOrd="1" destOrd="0" presId="urn:microsoft.com/office/officeart/2005/8/layout/vList4"/>
    <dgm:cxn modelId="{48701943-0EB1-481D-B8CE-53479A029693}" type="presParOf" srcId="{9D716766-CCAB-4FC7-AE34-28F81B22F5F8}" destId="{97092942-12A3-4D84-ADA8-CE25AE862090}" srcOrd="2" destOrd="0" presId="urn:microsoft.com/office/officeart/2005/8/layout/vList4"/>
    <dgm:cxn modelId="{17F0A34C-CD9A-4C85-92EF-2CC4E1F15814}" type="presParOf" srcId="{97092942-12A3-4D84-ADA8-CE25AE862090}" destId="{A4005735-3266-4FA9-9A6C-CAFC5B7FBC3C}" srcOrd="0" destOrd="0" presId="urn:microsoft.com/office/officeart/2005/8/layout/vList4"/>
    <dgm:cxn modelId="{265DB7E7-93EC-4F9B-87F6-A229319EF953}" type="presParOf" srcId="{97092942-12A3-4D84-ADA8-CE25AE862090}" destId="{6D58B01A-7EF9-4719-B316-034A3CB95519}" srcOrd="1" destOrd="0" presId="urn:microsoft.com/office/officeart/2005/8/layout/vList4"/>
    <dgm:cxn modelId="{74E70990-EA12-43B0-B1E0-7034632AAA11}" type="presParOf" srcId="{97092942-12A3-4D84-ADA8-CE25AE862090}" destId="{3261A5BE-1E00-4BEE-BEE5-725F148D25BE}" srcOrd="2" destOrd="0" presId="urn:microsoft.com/office/officeart/2005/8/layout/vList4"/>
    <dgm:cxn modelId="{2B6CDA46-BAD5-4CD6-B277-68A642221528}" type="presParOf" srcId="{9D716766-CCAB-4FC7-AE34-28F81B22F5F8}" destId="{6EA46195-8D14-43AC-A157-5A1D2F29405B}" srcOrd="3" destOrd="0" presId="urn:microsoft.com/office/officeart/2005/8/layout/vList4"/>
    <dgm:cxn modelId="{E725AF3A-3601-44E4-B568-3314174AFE99}" type="presParOf" srcId="{9D716766-CCAB-4FC7-AE34-28F81B22F5F8}" destId="{3A0FBAEF-915F-489A-BE89-A50A6EA90E33}" srcOrd="4" destOrd="0" presId="urn:microsoft.com/office/officeart/2005/8/layout/vList4"/>
    <dgm:cxn modelId="{934EFCAB-19BC-431F-801D-270791B92B96}" type="presParOf" srcId="{3A0FBAEF-915F-489A-BE89-A50A6EA90E33}" destId="{25D7A13F-82F4-45FD-BBE1-52BC3BBEBBD2}" srcOrd="0" destOrd="0" presId="urn:microsoft.com/office/officeart/2005/8/layout/vList4"/>
    <dgm:cxn modelId="{C977CBE0-C38F-4E58-9569-2DDA377F671A}" type="presParOf" srcId="{3A0FBAEF-915F-489A-BE89-A50A6EA90E33}" destId="{8FCC76E8-933F-4F3D-9556-083893D837EA}" srcOrd="1" destOrd="0" presId="urn:microsoft.com/office/officeart/2005/8/layout/vList4"/>
    <dgm:cxn modelId="{C5B334D6-FD32-4EA7-88B6-BED678E03977}" type="presParOf" srcId="{3A0FBAEF-915F-489A-BE89-A50A6EA90E33}" destId="{3C2491AB-C4C3-444C-808E-24183786A928}" srcOrd="2" destOrd="0" presId="urn:microsoft.com/office/officeart/2005/8/layout/vList4"/>
    <dgm:cxn modelId="{4948B113-5748-4773-98B9-CD5AD1635CE2}" type="presParOf" srcId="{9D716766-CCAB-4FC7-AE34-28F81B22F5F8}" destId="{1E16BE8D-7850-4D03-88D3-2F246961A3B8}" srcOrd="5" destOrd="0" presId="urn:microsoft.com/office/officeart/2005/8/layout/vList4"/>
    <dgm:cxn modelId="{DA153F31-4629-4B9D-8CFB-1665FC6FA306}" type="presParOf" srcId="{9D716766-CCAB-4FC7-AE34-28F81B22F5F8}" destId="{F83AC063-3BF1-4EEA-86A6-CFE89E8F20DE}" srcOrd="6" destOrd="0" presId="urn:microsoft.com/office/officeart/2005/8/layout/vList4"/>
    <dgm:cxn modelId="{1B455E19-5381-40FA-9CB3-CC1DCADF065F}" type="presParOf" srcId="{F83AC063-3BF1-4EEA-86A6-CFE89E8F20DE}" destId="{F96FD142-985C-4A58-9569-5489E399BE67}" srcOrd="0" destOrd="0" presId="urn:microsoft.com/office/officeart/2005/8/layout/vList4"/>
    <dgm:cxn modelId="{9662E3DE-565F-42D0-81A9-19835057E2BA}" type="presParOf" srcId="{F83AC063-3BF1-4EEA-86A6-CFE89E8F20DE}" destId="{823D981C-BB3D-4329-BC7C-CB6FC5BCEEDF}" srcOrd="1" destOrd="0" presId="urn:microsoft.com/office/officeart/2005/8/layout/vList4"/>
    <dgm:cxn modelId="{8E3465C4-8E46-4469-BAB7-E36201D5AD69}" type="presParOf" srcId="{F83AC063-3BF1-4EEA-86A6-CFE89E8F20DE}" destId="{878F8DA9-7D30-4B7A-A054-18291E782D9A}" srcOrd="2" destOrd="0" presId="urn:microsoft.com/office/officeart/2005/8/layout/vList4"/>
    <dgm:cxn modelId="{D2823058-583D-44A9-9ECA-0CC3CF36368D}" type="presParOf" srcId="{9D716766-CCAB-4FC7-AE34-28F81B22F5F8}" destId="{60605DD4-8FE1-4CE0-B460-F1EBC1E4546E}" srcOrd="7" destOrd="0" presId="urn:microsoft.com/office/officeart/2005/8/layout/vList4"/>
    <dgm:cxn modelId="{A10EC753-0E88-4FB2-A7E2-C277FFED17D2}" type="presParOf" srcId="{9D716766-CCAB-4FC7-AE34-28F81B22F5F8}" destId="{4F7532BD-F751-4644-824E-6E1561356D39}" srcOrd="8" destOrd="0" presId="urn:microsoft.com/office/officeart/2005/8/layout/vList4"/>
    <dgm:cxn modelId="{87F5B968-76C8-4486-927E-8A31F6F9A4BF}" type="presParOf" srcId="{4F7532BD-F751-4644-824E-6E1561356D39}" destId="{DDE5FB65-4946-41D0-BA06-ECB1052C57DE}" srcOrd="0" destOrd="0" presId="urn:microsoft.com/office/officeart/2005/8/layout/vList4"/>
    <dgm:cxn modelId="{94AD7260-2BC3-4FE9-8420-AABE3E8B337E}" type="presParOf" srcId="{4F7532BD-F751-4644-824E-6E1561356D39}" destId="{4C3EF71C-AB40-4BD4-94DC-23014C473DF1}" srcOrd="1" destOrd="0" presId="urn:microsoft.com/office/officeart/2005/8/layout/vList4"/>
    <dgm:cxn modelId="{A0C1C921-1638-4D29-8EBB-B1F228AC7C11}" type="presParOf" srcId="{4F7532BD-F751-4644-824E-6E1561356D39}" destId="{618649D8-D32C-4902-8317-3E9A45421B46}" srcOrd="2" destOrd="0" presId="urn:microsoft.com/office/officeart/2005/8/layout/vList4"/>
    <dgm:cxn modelId="{BCCDD193-92B0-44D2-9814-7168DE17CB09}" type="presParOf" srcId="{9D716766-CCAB-4FC7-AE34-28F81B22F5F8}" destId="{3CBF2B78-B9E1-4C31-BC03-BFBB6180F674}" srcOrd="9" destOrd="0" presId="urn:microsoft.com/office/officeart/2005/8/layout/vList4"/>
    <dgm:cxn modelId="{7CFA7358-E731-44C3-AE93-96AFA642DBBB}" type="presParOf" srcId="{9D716766-CCAB-4FC7-AE34-28F81B22F5F8}" destId="{3FA200D0-268C-4D41-A7C6-28CB49BBBE3C}" srcOrd="10" destOrd="0" presId="urn:microsoft.com/office/officeart/2005/8/layout/vList4"/>
    <dgm:cxn modelId="{6FF9FC3B-2BC5-4097-BA07-A60CB6B899C9}" type="presParOf" srcId="{3FA200D0-268C-4D41-A7C6-28CB49BBBE3C}" destId="{50ED28F4-B213-4332-BA53-226948BEE69D}" srcOrd="0" destOrd="0" presId="urn:microsoft.com/office/officeart/2005/8/layout/vList4"/>
    <dgm:cxn modelId="{769542FF-2122-47AC-851E-B0A72E7CB03B}" type="presParOf" srcId="{3FA200D0-268C-4D41-A7C6-28CB49BBBE3C}" destId="{D1DFD5BD-5672-45A8-BB18-F7740A9CC4D0}" srcOrd="1" destOrd="0" presId="urn:microsoft.com/office/officeart/2005/8/layout/vList4"/>
    <dgm:cxn modelId="{2683B7E7-1955-4D87-9ABA-9609DAEB7399}" type="presParOf" srcId="{3FA200D0-268C-4D41-A7C6-28CB49BBBE3C}" destId="{5B107E40-09DC-4EA5-9835-72BC5051D897}" srcOrd="2" destOrd="0" presId="urn:microsoft.com/office/officeart/2005/8/layout/vList4"/>
    <dgm:cxn modelId="{982496BA-4F14-4A06-BF65-2DFAFA753C03}" type="presParOf" srcId="{9D716766-CCAB-4FC7-AE34-28F81B22F5F8}" destId="{1B4CC7C8-7803-4BDF-9CC2-23CEF91AEE57}" srcOrd="11" destOrd="0" presId="urn:microsoft.com/office/officeart/2005/8/layout/vList4"/>
    <dgm:cxn modelId="{990ECA8D-CFD8-47B9-A9C7-9588FDFFB016}" type="presParOf" srcId="{9D716766-CCAB-4FC7-AE34-28F81B22F5F8}" destId="{6A5E1878-D167-43C2-B8B7-EC1E8AE3DC68}" srcOrd="12" destOrd="0" presId="urn:microsoft.com/office/officeart/2005/8/layout/vList4"/>
    <dgm:cxn modelId="{7D652B8F-BFCE-4924-B287-4FAA26F06265}" type="presParOf" srcId="{6A5E1878-D167-43C2-B8B7-EC1E8AE3DC68}" destId="{8515BA70-D042-4755-BEF5-92443D883932}" srcOrd="0" destOrd="0" presId="urn:microsoft.com/office/officeart/2005/8/layout/vList4"/>
    <dgm:cxn modelId="{EB85AD1B-54C0-470B-B2A3-733DC75C57B6}" type="presParOf" srcId="{6A5E1878-D167-43C2-B8B7-EC1E8AE3DC68}" destId="{9FD677EE-D9CF-4C54-8985-7C18747E07DA}" srcOrd="1" destOrd="0" presId="urn:microsoft.com/office/officeart/2005/8/layout/vList4"/>
    <dgm:cxn modelId="{769DF642-FB63-48E9-B27E-CC6A348E3112}" type="presParOf" srcId="{6A5E1878-D167-43C2-B8B7-EC1E8AE3DC68}" destId="{C8F48C5F-BBB3-42F3-A99B-54074B614D64}"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BE7B586-A7AD-4D1B-AC3A-162E83F3EDD7}" type="doc">
      <dgm:prSet loTypeId="urn:microsoft.com/office/officeart/2005/8/layout/vList4" loCatId="list" qsTypeId="urn:microsoft.com/office/officeart/2005/8/quickstyle/simple3" qsCatId="simple" csTypeId="urn:microsoft.com/office/officeart/2005/8/colors/accent1_2" csCatId="accent1" phldr="1"/>
      <dgm:spPr/>
      <dgm:t>
        <a:bodyPr/>
        <a:lstStyle/>
        <a:p>
          <a:endParaRPr lang="fr-FR"/>
        </a:p>
      </dgm:t>
    </dgm:pt>
    <dgm:pt modelId="{E9F4FE17-0500-4E4B-BAEB-DF12113104B4}">
      <dgm:prSet phldrT="[Texte]" custT="1"/>
      <dgm:spPr/>
      <dgm:t>
        <a:bodyPr/>
        <a:lstStyle/>
        <a:p>
          <a:r>
            <a:rPr lang="fr-FR" sz="2800" dirty="0">
              <a:latin typeface="Montserrat" panose="00000500000000000000" pitchFamily="2" charset="0"/>
            </a:rPr>
            <a:t>1 - Problématique et présentation du projet</a:t>
          </a:r>
        </a:p>
      </dgm:t>
    </dgm:pt>
    <dgm:pt modelId="{3A0D321D-61C0-478A-8B1B-B70E8D516279}" type="parTrans" cxnId="{15E6CC70-BEB9-4B09-A451-9B226905B038}">
      <dgm:prSet/>
      <dgm:spPr/>
      <dgm:t>
        <a:bodyPr/>
        <a:lstStyle/>
        <a:p>
          <a:endParaRPr lang="fr-FR" sz="2800">
            <a:latin typeface="Montserrat" panose="00000500000000000000" pitchFamily="2" charset="0"/>
          </a:endParaRPr>
        </a:p>
      </dgm:t>
    </dgm:pt>
    <dgm:pt modelId="{49C21D1E-7C64-4262-BA1D-145B20C15833}" type="sibTrans" cxnId="{15E6CC70-BEB9-4B09-A451-9B226905B038}">
      <dgm:prSet/>
      <dgm:spPr/>
      <dgm:t>
        <a:bodyPr/>
        <a:lstStyle/>
        <a:p>
          <a:endParaRPr lang="fr-FR" sz="2800">
            <a:latin typeface="Montserrat" panose="00000500000000000000" pitchFamily="2" charset="0"/>
          </a:endParaRPr>
        </a:p>
      </dgm:t>
    </dgm:pt>
    <dgm:pt modelId="{308DC6A0-D3DB-49AC-BB8E-C47AED3A453C}">
      <dgm:prSet phldrT="[Texte]" custT="1"/>
      <dgm:spPr/>
      <dgm:t>
        <a:bodyPr/>
        <a:lstStyle/>
        <a:p>
          <a:r>
            <a:rPr lang="fr-FR" sz="2800" dirty="0">
              <a:latin typeface="Montserrat" panose="00000500000000000000" pitchFamily="2" charset="0"/>
            </a:rPr>
            <a:t>5 – Déploiement sur le cloud</a:t>
          </a:r>
        </a:p>
      </dgm:t>
    </dgm:pt>
    <dgm:pt modelId="{744C2BB5-3A31-4D44-BE11-CECC451F4407}" type="parTrans" cxnId="{DB506EEC-D887-45A1-8FBA-3C06081B5E01}">
      <dgm:prSet/>
      <dgm:spPr/>
      <dgm:t>
        <a:bodyPr/>
        <a:lstStyle/>
        <a:p>
          <a:endParaRPr lang="fr-FR" sz="2800">
            <a:latin typeface="Montserrat" panose="00000500000000000000" pitchFamily="2" charset="0"/>
          </a:endParaRPr>
        </a:p>
      </dgm:t>
    </dgm:pt>
    <dgm:pt modelId="{303A0B16-8C79-40E8-96B7-706091D23FE2}" type="sibTrans" cxnId="{DB506EEC-D887-45A1-8FBA-3C06081B5E01}">
      <dgm:prSet/>
      <dgm:spPr/>
      <dgm:t>
        <a:bodyPr/>
        <a:lstStyle/>
        <a:p>
          <a:endParaRPr lang="fr-FR" sz="2800">
            <a:latin typeface="Montserrat" panose="00000500000000000000" pitchFamily="2" charset="0"/>
          </a:endParaRPr>
        </a:p>
      </dgm:t>
    </dgm:pt>
    <dgm:pt modelId="{601AFA4A-3823-4895-900D-1B9C0C4DD7FE}">
      <dgm:prSet phldrT="[Texte]" custT="1"/>
      <dgm:spPr/>
      <dgm:t>
        <a:bodyPr/>
        <a:lstStyle/>
        <a:p>
          <a:r>
            <a:rPr lang="fr-FR" sz="2800" dirty="0">
              <a:latin typeface="Montserrat" panose="00000500000000000000" pitchFamily="2" charset="0"/>
            </a:rPr>
            <a:t>6 – Analyse des coûts </a:t>
          </a:r>
        </a:p>
      </dgm:t>
    </dgm:pt>
    <dgm:pt modelId="{975D6204-6DDF-4AFA-823E-4CECEAED9FB8}" type="parTrans" cxnId="{D4B0535C-0C33-46BF-907A-52E6AD92C39D}">
      <dgm:prSet/>
      <dgm:spPr/>
      <dgm:t>
        <a:bodyPr/>
        <a:lstStyle/>
        <a:p>
          <a:endParaRPr lang="fr-FR" sz="2800">
            <a:latin typeface="Montserrat" panose="00000500000000000000" pitchFamily="2" charset="0"/>
          </a:endParaRPr>
        </a:p>
      </dgm:t>
    </dgm:pt>
    <dgm:pt modelId="{90313AD7-FB76-439B-8F58-4A761496B68F}" type="sibTrans" cxnId="{D4B0535C-0C33-46BF-907A-52E6AD92C39D}">
      <dgm:prSet/>
      <dgm:spPr/>
      <dgm:t>
        <a:bodyPr/>
        <a:lstStyle/>
        <a:p>
          <a:endParaRPr lang="fr-FR" sz="2800">
            <a:latin typeface="Montserrat" panose="00000500000000000000" pitchFamily="2" charset="0"/>
          </a:endParaRPr>
        </a:p>
      </dgm:t>
    </dgm:pt>
    <dgm:pt modelId="{F5E45699-4BC3-47C6-B041-AA9BB8822169}">
      <dgm:prSet phldrT="[Texte]" custT="1"/>
      <dgm:spPr/>
      <dgm:t>
        <a:bodyPr/>
        <a:lstStyle/>
        <a:p>
          <a:r>
            <a:rPr lang="fr-FR" sz="2800" dirty="0">
              <a:latin typeface="Montserrat" panose="00000500000000000000" pitchFamily="2" charset="0"/>
            </a:rPr>
            <a:t>2 - Analyse Exploratoire des Données (EDA)</a:t>
          </a:r>
        </a:p>
      </dgm:t>
    </dgm:pt>
    <dgm:pt modelId="{C6F59650-81E9-447B-B1B4-2FE4EF5B5281}" type="parTrans" cxnId="{D2B00E0C-0817-4FE8-9B1A-0155F7122F39}">
      <dgm:prSet/>
      <dgm:spPr/>
      <dgm:t>
        <a:bodyPr/>
        <a:lstStyle/>
        <a:p>
          <a:endParaRPr lang="fr-FR" sz="2800">
            <a:latin typeface="Montserrat" panose="00000500000000000000" pitchFamily="2" charset="0"/>
          </a:endParaRPr>
        </a:p>
      </dgm:t>
    </dgm:pt>
    <dgm:pt modelId="{14FB90A5-4E51-4108-BF4F-E500B36C67A9}" type="sibTrans" cxnId="{D2B00E0C-0817-4FE8-9B1A-0155F7122F39}">
      <dgm:prSet/>
      <dgm:spPr/>
      <dgm:t>
        <a:bodyPr/>
        <a:lstStyle/>
        <a:p>
          <a:endParaRPr lang="fr-FR" sz="2800">
            <a:latin typeface="Montserrat" panose="00000500000000000000" pitchFamily="2" charset="0"/>
          </a:endParaRPr>
        </a:p>
      </dgm:t>
    </dgm:pt>
    <dgm:pt modelId="{35E4103C-7A0A-4B3F-839C-972EC1A69133}">
      <dgm:prSet phldrT="[Texte]" custT="1"/>
      <dgm:spPr/>
      <dgm:t>
        <a:bodyPr/>
        <a:lstStyle/>
        <a:p>
          <a:r>
            <a:rPr lang="fr-FR" sz="2800" dirty="0">
              <a:latin typeface="Montserrat" panose="00000500000000000000" pitchFamily="2" charset="0"/>
            </a:rPr>
            <a:t>3 – Big Data </a:t>
          </a:r>
        </a:p>
      </dgm:t>
    </dgm:pt>
    <dgm:pt modelId="{1E9347F9-CC22-4A43-A8B7-6C828B55BC55}" type="parTrans" cxnId="{B68A1F84-6E6D-4DDB-A356-65646EA7D80F}">
      <dgm:prSet/>
      <dgm:spPr/>
      <dgm:t>
        <a:bodyPr/>
        <a:lstStyle/>
        <a:p>
          <a:endParaRPr lang="fr-FR" sz="2800">
            <a:latin typeface="Montserrat" panose="00000500000000000000" pitchFamily="2" charset="0"/>
          </a:endParaRPr>
        </a:p>
      </dgm:t>
    </dgm:pt>
    <dgm:pt modelId="{83E2BE2E-0C86-4541-9CC5-FF7E813183C2}" type="sibTrans" cxnId="{B68A1F84-6E6D-4DDB-A356-65646EA7D80F}">
      <dgm:prSet/>
      <dgm:spPr/>
      <dgm:t>
        <a:bodyPr/>
        <a:lstStyle/>
        <a:p>
          <a:endParaRPr lang="fr-FR" sz="2800">
            <a:latin typeface="Montserrat" panose="00000500000000000000" pitchFamily="2" charset="0"/>
          </a:endParaRPr>
        </a:p>
      </dgm:t>
    </dgm:pt>
    <dgm:pt modelId="{DA559520-C9CD-45B0-A1B0-B6F26D4B8157}">
      <dgm:prSet phldrT="[Texte]" custT="1"/>
      <dgm:spPr/>
      <dgm:t>
        <a:bodyPr/>
        <a:lstStyle/>
        <a:p>
          <a:r>
            <a:rPr lang="fr-FR" sz="2800" b="1" dirty="0">
              <a:solidFill>
                <a:srgbClr val="C00000"/>
              </a:solidFill>
              <a:latin typeface="Montserrat" panose="00000500000000000000" pitchFamily="2" charset="0"/>
            </a:rPr>
            <a:t>7 – Conclusion &amp; perspectives</a:t>
          </a:r>
        </a:p>
      </dgm:t>
    </dgm:pt>
    <dgm:pt modelId="{FDEAF8BB-2CE5-4C2F-AE78-FCB6BC23F1BB}" type="parTrans" cxnId="{05118321-99DD-4550-826B-8CD3905A5ED0}">
      <dgm:prSet/>
      <dgm:spPr/>
      <dgm:t>
        <a:bodyPr/>
        <a:lstStyle/>
        <a:p>
          <a:endParaRPr lang="fr-FR" sz="2800"/>
        </a:p>
      </dgm:t>
    </dgm:pt>
    <dgm:pt modelId="{9F9A862D-25BD-47AF-AF64-5562F321A5ED}" type="sibTrans" cxnId="{05118321-99DD-4550-826B-8CD3905A5ED0}">
      <dgm:prSet/>
      <dgm:spPr/>
      <dgm:t>
        <a:bodyPr/>
        <a:lstStyle/>
        <a:p>
          <a:endParaRPr lang="fr-FR" sz="2800"/>
        </a:p>
      </dgm:t>
    </dgm:pt>
    <dgm:pt modelId="{D88B2A59-6D87-4912-AE3D-207A1E32A0D6}">
      <dgm:prSet phldrT="[Texte]" custT="1"/>
      <dgm:spPr/>
      <dgm:t>
        <a:bodyPr/>
        <a:lstStyle/>
        <a:p>
          <a:r>
            <a:rPr lang="fr-FR" sz="2800" dirty="0">
              <a:latin typeface="Montserrat" panose="00000500000000000000" pitchFamily="2" charset="0"/>
            </a:rPr>
            <a:t>4 - Preprocessing </a:t>
          </a:r>
        </a:p>
      </dgm:t>
    </dgm:pt>
    <dgm:pt modelId="{A06AFB56-6CA1-4666-ACC9-44DF96D192EB}" type="parTrans" cxnId="{16760779-67A0-4D8B-9982-F2AE6FE039D5}">
      <dgm:prSet/>
      <dgm:spPr/>
      <dgm:t>
        <a:bodyPr/>
        <a:lstStyle/>
        <a:p>
          <a:endParaRPr lang="fr-FR"/>
        </a:p>
      </dgm:t>
    </dgm:pt>
    <dgm:pt modelId="{EFEC9F65-5807-446A-847D-199876261EEA}" type="sibTrans" cxnId="{16760779-67A0-4D8B-9982-F2AE6FE039D5}">
      <dgm:prSet/>
      <dgm:spPr/>
      <dgm:t>
        <a:bodyPr/>
        <a:lstStyle/>
        <a:p>
          <a:endParaRPr lang="fr-FR"/>
        </a:p>
      </dgm:t>
    </dgm:pt>
    <dgm:pt modelId="{9D716766-CCAB-4FC7-AE34-28F81B22F5F8}" type="pres">
      <dgm:prSet presAssocID="{5BE7B586-A7AD-4D1B-AC3A-162E83F3EDD7}" presName="linear" presStyleCnt="0">
        <dgm:presLayoutVars>
          <dgm:dir/>
          <dgm:resizeHandles val="exact"/>
        </dgm:presLayoutVars>
      </dgm:prSet>
      <dgm:spPr/>
    </dgm:pt>
    <dgm:pt modelId="{E05B013D-4146-4381-987E-E4509A594EE4}" type="pres">
      <dgm:prSet presAssocID="{E9F4FE17-0500-4E4B-BAEB-DF12113104B4}" presName="comp" presStyleCnt="0"/>
      <dgm:spPr/>
    </dgm:pt>
    <dgm:pt modelId="{89191E76-E2A1-4F3A-8981-91840281954A}" type="pres">
      <dgm:prSet presAssocID="{E9F4FE17-0500-4E4B-BAEB-DF12113104B4}" presName="box" presStyleLbl="node1" presStyleIdx="0" presStyleCnt="7" custLinFactNeighborY="-950"/>
      <dgm:spPr/>
    </dgm:pt>
    <dgm:pt modelId="{F2AA533C-0625-44F1-9BAD-AFEABEC3E61A}" type="pres">
      <dgm:prSet presAssocID="{E9F4FE17-0500-4E4B-BAEB-DF12113104B4}" presName="img"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dgm:spPr>
    </dgm:pt>
    <dgm:pt modelId="{E1AD8DD5-1B53-4858-8B3D-F76B532BD027}" type="pres">
      <dgm:prSet presAssocID="{E9F4FE17-0500-4E4B-BAEB-DF12113104B4}" presName="text" presStyleLbl="node1" presStyleIdx="0" presStyleCnt="7">
        <dgm:presLayoutVars>
          <dgm:bulletEnabled val="1"/>
        </dgm:presLayoutVars>
      </dgm:prSet>
      <dgm:spPr/>
    </dgm:pt>
    <dgm:pt modelId="{E7043384-6595-4FA3-97D9-E4274998D04F}" type="pres">
      <dgm:prSet presAssocID="{49C21D1E-7C64-4262-BA1D-145B20C15833}" presName="spacer" presStyleCnt="0"/>
      <dgm:spPr/>
    </dgm:pt>
    <dgm:pt modelId="{97092942-12A3-4D84-ADA8-CE25AE862090}" type="pres">
      <dgm:prSet presAssocID="{F5E45699-4BC3-47C6-B041-AA9BB8822169}" presName="comp" presStyleCnt="0"/>
      <dgm:spPr/>
    </dgm:pt>
    <dgm:pt modelId="{A4005735-3266-4FA9-9A6C-CAFC5B7FBC3C}" type="pres">
      <dgm:prSet presAssocID="{F5E45699-4BC3-47C6-B041-AA9BB8822169}" presName="box" presStyleLbl="node1" presStyleIdx="1" presStyleCnt="7"/>
      <dgm:spPr/>
    </dgm:pt>
    <dgm:pt modelId="{6D58B01A-7EF9-4719-B316-034A3CB95519}" type="pres">
      <dgm:prSet presAssocID="{F5E45699-4BC3-47C6-B041-AA9BB8822169}" presName="img"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3261A5BE-1E00-4BEE-BEE5-725F148D25BE}" type="pres">
      <dgm:prSet presAssocID="{F5E45699-4BC3-47C6-B041-AA9BB8822169}" presName="text" presStyleLbl="node1" presStyleIdx="1" presStyleCnt="7">
        <dgm:presLayoutVars>
          <dgm:bulletEnabled val="1"/>
        </dgm:presLayoutVars>
      </dgm:prSet>
      <dgm:spPr/>
    </dgm:pt>
    <dgm:pt modelId="{6EA46195-8D14-43AC-A157-5A1D2F29405B}" type="pres">
      <dgm:prSet presAssocID="{14FB90A5-4E51-4108-BF4F-E500B36C67A9}" presName="spacer" presStyleCnt="0"/>
      <dgm:spPr/>
    </dgm:pt>
    <dgm:pt modelId="{3A0FBAEF-915F-489A-BE89-A50A6EA90E33}" type="pres">
      <dgm:prSet presAssocID="{35E4103C-7A0A-4B3F-839C-972EC1A69133}" presName="comp" presStyleCnt="0"/>
      <dgm:spPr/>
    </dgm:pt>
    <dgm:pt modelId="{25D7A13F-82F4-45FD-BBE1-52BC3BBEBBD2}" type="pres">
      <dgm:prSet presAssocID="{35E4103C-7A0A-4B3F-839C-972EC1A69133}" presName="box" presStyleLbl="node1" presStyleIdx="2" presStyleCnt="7"/>
      <dgm:spPr/>
    </dgm:pt>
    <dgm:pt modelId="{8FCC76E8-933F-4F3D-9556-083893D837EA}" type="pres">
      <dgm:prSet presAssocID="{35E4103C-7A0A-4B3F-839C-972EC1A69133}" presName="img" presStyleLbl="fgImgPlace1" presStyleIdx="2" presStyleCnt="7" custLinFactNeighborX="0" custLinFactNeighborY="363"/>
      <dgm:spPr>
        <a:blipFill>
          <a:blip xmlns:r="http://schemas.openxmlformats.org/officeDocument/2006/relationships" r:embed="rId3"/>
          <a:srcRect/>
          <a:stretch>
            <a:fillRect t="-47000" b="-47000"/>
          </a:stretch>
        </a:blipFill>
      </dgm:spPr>
    </dgm:pt>
    <dgm:pt modelId="{3C2491AB-C4C3-444C-808E-24183786A928}" type="pres">
      <dgm:prSet presAssocID="{35E4103C-7A0A-4B3F-839C-972EC1A69133}" presName="text" presStyleLbl="node1" presStyleIdx="2" presStyleCnt="7">
        <dgm:presLayoutVars>
          <dgm:bulletEnabled val="1"/>
        </dgm:presLayoutVars>
      </dgm:prSet>
      <dgm:spPr/>
    </dgm:pt>
    <dgm:pt modelId="{1E16BE8D-7850-4D03-88D3-2F246961A3B8}" type="pres">
      <dgm:prSet presAssocID="{83E2BE2E-0C86-4541-9CC5-FF7E813183C2}" presName="spacer" presStyleCnt="0"/>
      <dgm:spPr/>
    </dgm:pt>
    <dgm:pt modelId="{F83AC063-3BF1-4EEA-86A6-CFE89E8F20DE}" type="pres">
      <dgm:prSet presAssocID="{D88B2A59-6D87-4912-AE3D-207A1E32A0D6}" presName="comp" presStyleCnt="0"/>
      <dgm:spPr/>
    </dgm:pt>
    <dgm:pt modelId="{F96FD142-985C-4A58-9569-5489E399BE67}" type="pres">
      <dgm:prSet presAssocID="{D88B2A59-6D87-4912-AE3D-207A1E32A0D6}" presName="box" presStyleLbl="node1" presStyleIdx="3" presStyleCnt="7"/>
      <dgm:spPr/>
    </dgm:pt>
    <dgm:pt modelId="{823D981C-BB3D-4329-BC7C-CB6FC5BCEEDF}" type="pres">
      <dgm:prSet presAssocID="{D88B2A59-6D87-4912-AE3D-207A1E32A0D6}" presName="img" presStyleLbl="fgImgPlace1" presStyleIdx="3" presStyleCnt="7"/>
      <dgm:spPr>
        <a:blipFill>
          <a:blip xmlns:r="http://schemas.openxmlformats.org/officeDocument/2006/relationships" r:embed="rId4"/>
          <a:srcRect/>
          <a:stretch>
            <a:fillRect t="-182000" b="-182000"/>
          </a:stretch>
        </a:blipFill>
      </dgm:spPr>
    </dgm:pt>
    <dgm:pt modelId="{878F8DA9-7D30-4B7A-A054-18291E782D9A}" type="pres">
      <dgm:prSet presAssocID="{D88B2A59-6D87-4912-AE3D-207A1E32A0D6}" presName="text" presStyleLbl="node1" presStyleIdx="3" presStyleCnt="7">
        <dgm:presLayoutVars>
          <dgm:bulletEnabled val="1"/>
        </dgm:presLayoutVars>
      </dgm:prSet>
      <dgm:spPr/>
    </dgm:pt>
    <dgm:pt modelId="{60605DD4-8FE1-4CE0-B460-F1EBC1E4546E}" type="pres">
      <dgm:prSet presAssocID="{EFEC9F65-5807-446A-847D-199876261EEA}" presName="spacer" presStyleCnt="0"/>
      <dgm:spPr/>
    </dgm:pt>
    <dgm:pt modelId="{4F7532BD-F751-4644-824E-6E1561356D39}" type="pres">
      <dgm:prSet presAssocID="{308DC6A0-D3DB-49AC-BB8E-C47AED3A453C}" presName="comp" presStyleCnt="0"/>
      <dgm:spPr/>
    </dgm:pt>
    <dgm:pt modelId="{DDE5FB65-4946-41D0-BA06-ECB1052C57DE}" type="pres">
      <dgm:prSet presAssocID="{308DC6A0-D3DB-49AC-BB8E-C47AED3A453C}" presName="box" presStyleLbl="node1" presStyleIdx="4" presStyleCnt="7"/>
      <dgm:spPr/>
    </dgm:pt>
    <dgm:pt modelId="{4C3EF71C-AB40-4BD4-94DC-23014C473DF1}" type="pres">
      <dgm:prSet presAssocID="{308DC6A0-D3DB-49AC-BB8E-C47AED3A453C}" presName="img" presStyleLbl="fgImgPlace1" presStyleIdx="4" presStyleCnt="7"/>
      <dgm:spPr>
        <a:blipFill>
          <a:blip xmlns:r="http://schemas.openxmlformats.org/officeDocument/2006/relationships" r:embed="rId5"/>
          <a:srcRect/>
          <a:stretch>
            <a:fillRect t="-29000" b="-29000"/>
          </a:stretch>
        </a:blipFill>
      </dgm:spPr>
    </dgm:pt>
    <dgm:pt modelId="{618649D8-D32C-4902-8317-3E9A45421B46}" type="pres">
      <dgm:prSet presAssocID="{308DC6A0-D3DB-49AC-BB8E-C47AED3A453C}" presName="text" presStyleLbl="node1" presStyleIdx="4" presStyleCnt="7">
        <dgm:presLayoutVars>
          <dgm:bulletEnabled val="1"/>
        </dgm:presLayoutVars>
      </dgm:prSet>
      <dgm:spPr/>
    </dgm:pt>
    <dgm:pt modelId="{3CBF2B78-B9E1-4C31-BC03-BFBB6180F674}" type="pres">
      <dgm:prSet presAssocID="{303A0B16-8C79-40E8-96B7-706091D23FE2}" presName="spacer" presStyleCnt="0"/>
      <dgm:spPr/>
    </dgm:pt>
    <dgm:pt modelId="{3FA200D0-268C-4D41-A7C6-28CB49BBBE3C}" type="pres">
      <dgm:prSet presAssocID="{601AFA4A-3823-4895-900D-1B9C0C4DD7FE}" presName="comp" presStyleCnt="0"/>
      <dgm:spPr/>
    </dgm:pt>
    <dgm:pt modelId="{50ED28F4-B213-4332-BA53-226948BEE69D}" type="pres">
      <dgm:prSet presAssocID="{601AFA4A-3823-4895-900D-1B9C0C4DD7FE}" presName="box" presStyleLbl="node1" presStyleIdx="5" presStyleCnt="7"/>
      <dgm:spPr/>
    </dgm:pt>
    <dgm:pt modelId="{D1DFD5BD-5672-45A8-BB18-F7740A9CC4D0}" type="pres">
      <dgm:prSet presAssocID="{601AFA4A-3823-4895-900D-1B9C0C4DD7FE}" presName="img" presStyleLbl="fgImgPlace1" presStyleIdx="5" presStyleCnt="7"/>
      <dgm:spPr>
        <a:blipFill>
          <a:blip xmlns:r="http://schemas.openxmlformats.org/officeDocument/2006/relationships" r:embed="rId6"/>
          <a:srcRect/>
          <a:stretch>
            <a:fillRect t="-47000" b="-47000"/>
          </a:stretch>
        </a:blipFill>
      </dgm:spPr>
    </dgm:pt>
    <dgm:pt modelId="{5B107E40-09DC-4EA5-9835-72BC5051D897}" type="pres">
      <dgm:prSet presAssocID="{601AFA4A-3823-4895-900D-1B9C0C4DD7FE}" presName="text" presStyleLbl="node1" presStyleIdx="5" presStyleCnt="7">
        <dgm:presLayoutVars>
          <dgm:bulletEnabled val="1"/>
        </dgm:presLayoutVars>
      </dgm:prSet>
      <dgm:spPr/>
    </dgm:pt>
    <dgm:pt modelId="{1B4CC7C8-7803-4BDF-9CC2-23CEF91AEE57}" type="pres">
      <dgm:prSet presAssocID="{90313AD7-FB76-439B-8F58-4A761496B68F}" presName="spacer" presStyleCnt="0"/>
      <dgm:spPr/>
    </dgm:pt>
    <dgm:pt modelId="{6A5E1878-D167-43C2-B8B7-EC1E8AE3DC68}" type="pres">
      <dgm:prSet presAssocID="{DA559520-C9CD-45B0-A1B0-B6F26D4B8157}" presName="comp" presStyleCnt="0"/>
      <dgm:spPr/>
    </dgm:pt>
    <dgm:pt modelId="{8515BA70-D042-4755-BEF5-92443D883932}" type="pres">
      <dgm:prSet presAssocID="{DA559520-C9CD-45B0-A1B0-B6F26D4B8157}" presName="box" presStyleLbl="node1" presStyleIdx="6" presStyleCnt="7"/>
      <dgm:spPr/>
    </dgm:pt>
    <dgm:pt modelId="{9FD677EE-D9CF-4C54-8985-7C18747E07DA}" type="pres">
      <dgm:prSet presAssocID="{DA559520-C9CD-45B0-A1B0-B6F26D4B8157}" presName="img" presStyleLbl="fgImgPlace1"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t="-18000" b="-18000"/>
          </a:stretch>
        </a:blipFill>
      </dgm:spPr>
    </dgm:pt>
    <dgm:pt modelId="{C8F48C5F-BBB3-42F3-A99B-54074B614D64}" type="pres">
      <dgm:prSet presAssocID="{DA559520-C9CD-45B0-A1B0-B6F26D4B8157}" presName="text" presStyleLbl="node1" presStyleIdx="6" presStyleCnt="7">
        <dgm:presLayoutVars>
          <dgm:bulletEnabled val="1"/>
        </dgm:presLayoutVars>
      </dgm:prSet>
      <dgm:spPr/>
    </dgm:pt>
  </dgm:ptLst>
  <dgm:cxnLst>
    <dgm:cxn modelId="{44802300-D78C-41C6-B60C-B3456DB48C0D}" type="presOf" srcId="{DA559520-C9CD-45B0-A1B0-B6F26D4B8157}" destId="{C8F48C5F-BBB3-42F3-A99B-54074B614D64}" srcOrd="1" destOrd="0" presId="urn:microsoft.com/office/officeart/2005/8/layout/vList4"/>
    <dgm:cxn modelId="{D2B00E0C-0817-4FE8-9B1A-0155F7122F39}" srcId="{5BE7B586-A7AD-4D1B-AC3A-162E83F3EDD7}" destId="{F5E45699-4BC3-47C6-B041-AA9BB8822169}" srcOrd="1" destOrd="0" parTransId="{C6F59650-81E9-447B-B1B4-2FE4EF5B5281}" sibTransId="{14FB90A5-4E51-4108-BF4F-E500B36C67A9}"/>
    <dgm:cxn modelId="{E7A5C618-E0FD-4013-A4D0-ED3D0454BE26}" type="presOf" srcId="{5BE7B586-A7AD-4D1B-AC3A-162E83F3EDD7}" destId="{9D716766-CCAB-4FC7-AE34-28F81B22F5F8}" srcOrd="0" destOrd="0" presId="urn:microsoft.com/office/officeart/2005/8/layout/vList4"/>
    <dgm:cxn modelId="{05118321-99DD-4550-826B-8CD3905A5ED0}" srcId="{5BE7B586-A7AD-4D1B-AC3A-162E83F3EDD7}" destId="{DA559520-C9CD-45B0-A1B0-B6F26D4B8157}" srcOrd="6" destOrd="0" parTransId="{FDEAF8BB-2CE5-4C2F-AE78-FCB6BC23F1BB}" sibTransId="{9F9A862D-25BD-47AF-AF64-5562F321A5ED}"/>
    <dgm:cxn modelId="{A92B0634-2EDF-4294-8154-E8F9AFC5C41F}" type="presOf" srcId="{308DC6A0-D3DB-49AC-BB8E-C47AED3A453C}" destId="{618649D8-D32C-4902-8317-3E9A45421B46}" srcOrd="1" destOrd="0" presId="urn:microsoft.com/office/officeart/2005/8/layout/vList4"/>
    <dgm:cxn modelId="{4B0AC035-461F-4ADD-80EE-D98F9E8466DE}" type="presOf" srcId="{D88B2A59-6D87-4912-AE3D-207A1E32A0D6}" destId="{878F8DA9-7D30-4B7A-A054-18291E782D9A}" srcOrd="1" destOrd="0" presId="urn:microsoft.com/office/officeart/2005/8/layout/vList4"/>
    <dgm:cxn modelId="{6DF08239-423D-4725-8A81-CCAB0E39F7A2}" type="presOf" srcId="{D88B2A59-6D87-4912-AE3D-207A1E32A0D6}" destId="{F96FD142-985C-4A58-9569-5489E399BE67}" srcOrd="0" destOrd="0" presId="urn:microsoft.com/office/officeart/2005/8/layout/vList4"/>
    <dgm:cxn modelId="{D4B0535C-0C33-46BF-907A-52E6AD92C39D}" srcId="{5BE7B586-A7AD-4D1B-AC3A-162E83F3EDD7}" destId="{601AFA4A-3823-4895-900D-1B9C0C4DD7FE}" srcOrd="5" destOrd="0" parTransId="{975D6204-6DDF-4AFA-823E-4CECEAED9FB8}" sibTransId="{90313AD7-FB76-439B-8F58-4A761496B68F}"/>
    <dgm:cxn modelId="{15E6CC70-BEB9-4B09-A451-9B226905B038}" srcId="{5BE7B586-A7AD-4D1B-AC3A-162E83F3EDD7}" destId="{E9F4FE17-0500-4E4B-BAEB-DF12113104B4}" srcOrd="0" destOrd="0" parTransId="{3A0D321D-61C0-478A-8B1B-B70E8D516279}" sibTransId="{49C21D1E-7C64-4262-BA1D-145B20C15833}"/>
    <dgm:cxn modelId="{F7F7AA54-B75D-440C-94A7-BE6A45977F93}" type="presOf" srcId="{E9F4FE17-0500-4E4B-BAEB-DF12113104B4}" destId="{89191E76-E2A1-4F3A-8981-91840281954A}" srcOrd="0" destOrd="0" presId="urn:microsoft.com/office/officeart/2005/8/layout/vList4"/>
    <dgm:cxn modelId="{16760779-67A0-4D8B-9982-F2AE6FE039D5}" srcId="{5BE7B586-A7AD-4D1B-AC3A-162E83F3EDD7}" destId="{D88B2A59-6D87-4912-AE3D-207A1E32A0D6}" srcOrd="3" destOrd="0" parTransId="{A06AFB56-6CA1-4666-ACC9-44DF96D192EB}" sibTransId="{EFEC9F65-5807-446A-847D-199876261EEA}"/>
    <dgm:cxn modelId="{38BFFD7A-E9E0-4166-A74D-8E4237DE3995}" type="presOf" srcId="{E9F4FE17-0500-4E4B-BAEB-DF12113104B4}" destId="{E1AD8DD5-1B53-4858-8B3D-F76B532BD027}" srcOrd="1" destOrd="0" presId="urn:microsoft.com/office/officeart/2005/8/layout/vList4"/>
    <dgm:cxn modelId="{6963B083-BD01-4490-A5B6-8D8A2405C94D}" type="presOf" srcId="{DA559520-C9CD-45B0-A1B0-B6F26D4B8157}" destId="{8515BA70-D042-4755-BEF5-92443D883932}" srcOrd="0" destOrd="0" presId="urn:microsoft.com/office/officeart/2005/8/layout/vList4"/>
    <dgm:cxn modelId="{B68A1F84-6E6D-4DDB-A356-65646EA7D80F}" srcId="{5BE7B586-A7AD-4D1B-AC3A-162E83F3EDD7}" destId="{35E4103C-7A0A-4B3F-839C-972EC1A69133}" srcOrd="2" destOrd="0" parTransId="{1E9347F9-CC22-4A43-A8B7-6C828B55BC55}" sibTransId="{83E2BE2E-0C86-4541-9CC5-FF7E813183C2}"/>
    <dgm:cxn modelId="{BC4CA89F-0017-4FCA-A81D-043A6C466E37}" type="presOf" srcId="{35E4103C-7A0A-4B3F-839C-972EC1A69133}" destId="{3C2491AB-C4C3-444C-808E-24183786A928}" srcOrd="1" destOrd="0" presId="urn:microsoft.com/office/officeart/2005/8/layout/vList4"/>
    <dgm:cxn modelId="{46AFC39F-1452-4A70-A776-5F6280B9EDB7}" type="presOf" srcId="{601AFA4A-3823-4895-900D-1B9C0C4DD7FE}" destId="{50ED28F4-B213-4332-BA53-226948BEE69D}" srcOrd="0" destOrd="0" presId="urn:microsoft.com/office/officeart/2005/8/layout/vList4"/>
    <dgm:cxn modelId="{DFE38FB1-3FBE-41E6-8B62-EDEDEF448BF2}" type="presOf" srcId="{F5E45699-4BC3-47C6-B041-AA9BB8822169}" destId="{3261A5BE-1E00-4BEE-BEE5-725F148D25BE}" srcOrd="1" destOrd="0" presId="urn:microsoft.com/office/officeart/2005/8/layout/vList4"/>
    <dgm:cxn modelId="{7B1F42BA-F100-4E46-BB63-5F903F424F95}" type="presOf" srcId="{35E4103C-7A0A-4B3F-839C-972EC1A69133}" destId="{25D7A13F-82F4-45FD-BBE1-52BC3BBEBBD2}" srcOrd="0" destOrd="0" presId="urn:microsoft.com/office/officeart/2005/8/layout/vList4"/>
    <dgm:cxn modelId="{DC3731CF-7750-4C06-90F9-FA0D9C35F45B}" type="presOf" srcId="{F5E45699-4BC3-47C6-B041-AA9BB8822169}" destId="{A4005735-3266-4FA9-9A6C-CAFC5B7FBC3C}" srcOrd="0" destOrd="0" presId="urn:microsoft.com/office/officeart/2005/8/layout/vList4"/>
    <dgm:cxn modelId="{DB506EEC-D887-45A1-8FBA-3C06081B5E01}" srcId="{5BE7B586-A7AD-4D1B-AC3A-162E83F3EDD7}" destId="{308DC6A0-D3DB-49AC-BB8E-C47AED3A453C}" srcOrd="4" destOrd="0" parTransId="{744C2BB5-3A31-4D44-BE11-CECC451F4407}" sibTransId="{303A0B16-8C79-40E8-96B7-706091D23FE2}"/>
    <dgm:cxn modelId="{B1ECCBF9-9456-45D4-BFA8-1C9E7E36ABD9}" type="presOf" srcId="{601AFA4A-3823-4895-900D-1B9C0C4DD7FE}" destId="{5B107E40-09DC-4EA5-9835-72BC5051D897}" srcOrd="1" destOrd="0" presId="urn:microsoft.com/office/officeart/2005/8/layout/vList4"/>
    <dgm:cxn modelId="{C2A5D1FC-72C2-4B2A-B162-63AC5456F54D}" type="presOf" srcId="{308DC6A0-D3DB-49AC-BB8E-C47AED3A453C}" destId="{DDE5FB65-4946-41D0-BA06-ECB1052C57DE}" srcOrd="0" destOrd="0" presId="urn:microsoft.com/office/officeart/2005/8/layout/vList4"/>
    <dgm:cxn modelId="{298DE47B-75DF-41BA-884B-54EDF2D6D01C}" type="presParOf" srcId="{9D716766-CCAB-4FC7-AE34-28F81B22F5F8}" destId="{E05B013D-4146-4381-987E-E4509A594EE4}" srcOrd="0" destOrd="0" presId="urn:microsoft.com/office/officeart/2005/8/layout/vList4"/>
    <dgm:cxn modelId="{CBB06C2F-018D-4124-ABC5-846EB4B63610}" type="presParOf" srcId="{E05B013D-4146-4381-987E-E4509A594EE4}" destId="{89191E76-E2A1-4F3A-8981-91840281954A}" srcOrd="0" destOrd="0" presId="urn:microsoft.com/office/officeart/2005/8/layout/vList4"/>
    <dgm:cxn modelId="{56F126C1-3D91-47EF-8AE1-B99E5F8D81C1}" type="presParOf" srcId="{E05B013D-4146-4381-987E-E4509A594EE4}" destId="{F2AA533C-0625-44F1-9BAD-AFEABEC3E61A}" srcOrd="1" destOrd="0" presId="urn:microsoft.com/office/officeart/2005/8/layout/vList4"/>
    <dgm:cxn modelId="{449407CD-8989-40AD-B271-5CE38EDFBDEF}" type="presParOf" srcId="{E05B013D-4146-4381-987E-E4509A594EE4}" destId="{E1AD8DD5-1B53-4858-8B3D-F76B532BD027}" srcOrd="2" destOrd="0" presId="urn:microsoft.com/office/officeart/2005/8/layout/vList4"/>
    <dgm:cxn modelId="{396B3E05-E192-4D97-944C-C9E0367743AF}" type="presParOf" srcId="{9D716766-CCAB-4FC7-AE34-28F81B22F5F8}" destId="{E7043384-6595-4FA3-97D9-E4274998D04F}" srcOrd="1" destOrd="0" presId="urn:microsoft.com/office/officeart/2005/8/layout/vList4"/>
    <dgm:cxn modelId="{48701943-0EB1-481D-B8CE-53479A029693}" type="presParOf" srcId="{9D716766-CCAB-4FC7-AE34-28F81B22F5F8}" destId="{97092942-12A3-4D84-ADA8-CE25AE862090}" srcOrd="2" destOrd="0" presId="urn:microsoft.com/office/officeart/2005/8/layout/vList4"/>
    <dgm:cxn modelId="{17F0A34C-CD9A-4C85-92EF-2CC4E1F15814}" type="presParOf" srcId="{97092942-12A3-4D84-ADA8-CE25AE862090}" destId="{A4005735-3266-4FA9-9A6C-CAFC5B7FBC3C}" srcOrd="0" destOrd="0" presId="urn:microsoft.com/office/officeart/2005/8/layout/vList4"/>
    <dgm:cxn modelId="{265DB7E7-93EC-4F9B-87F6-A229319EF953}" type="presParOf" srcId="{97092942-12A3-4D84-ADA8-CE25AE862090}" destId="{6D58B01A-7EF9-4719-B316-034A3CB95519}" srcOrd="1" destOrd="0" presId="urn:microsoft.com/office/officeart/2005/8/layout/vList4"/>
    <dgm:cxn modelId="{74E70990-EA12-43B0-B1E0-7034632AAA11}" type="presParOf" srcId="{97092942-12A3-4D84-ADA8-CE25AE862090}" destId="{3261A5BE-1E00-4BEE-BEE5-725F148D25BE}" srcOrd="2" destOrd="0" presId="urn:microsoft.com/office/officeart/2005/8/layout/vList4"/>
    <dgm:cxn modelId="{2B6CDA46-BAD5-4CD6-B277-68A642221528}" type="presParOf" srcId="{9D716766-CCAB-4FC7-AE34-28F81B22F5F8}" destId="{6EA46195-8D14-43AC-A157-5A1D2F29405B}" srcOrd="3" destOrd="0" presId="urn:microsoft.com/office/officeart/2005/8/layout/vList4"/>
    <dgm:cxn modelId="{E725AF3A-3601-44E4-B568-3314174AFE99}" type="presParOf" srcId="{9D716766-CCAB-4FC7-AE34-28F81B22F5F8}" destId="{3A0FBAEF-915F-489A-BE89-A50A6EA90E33}" srcOrd="4" destOrd="0" presId="urn:microsoft.com/office/officeart/2005/8/layout/vList4"/>
    <dgm:cxn modelId="{934EFCAB-19BC-431F-801D-270791B92B96}" type="presParOf" srcId="{3A0FBAEF-915F-489A-BE89-A50A6EA90E33}" destId="{25D7A13F-82F4-45FD-BBE1-52BC3BBEBBD2}" srcOrd="0" destOrd="0" presId="urn:microsoft.com/office/officeart/2005/8/layout/vList4"/>
    <dgm:cxn modelId="{C977CBE0-C38F-4E58-9569-2DDA377F671A}" type="presParOf" srcId="{3A0FBAEF-915F-489A-BE89-A50A6EA90E33}" destId="{8FCC76E8-933F-4F3D-9556-083893D837EA}" srcOrd="1" destOrd="0" presId="urn:microsoft.com/office/officeart/2005/8/layout/vList4"/>
    <dgm:cxn modelId="{C5B334D6-FD32-4EA7-88B6-BED678E03977}" type="presParOf" srcId="{3A0FBAEF-915F-489A-BE89-A50A6EA90E33}" destId="{3C2491AB-C4C3-444C-808E-24183786A928}" srcOrd="2" destOrd="0" presId="urn:microsoft.com/office/officeart/2005/8/layout/vList4"/>
    <dgm:cxn modelId="{4948B113-5748-4773-98B9-CD5AD1635CE2}" type="presParOf" srcId="{9D716766-CCAB-4FC7-AE34-28F81B22F5F8}" destId="{1E16BE8D-7850-4D03-88D3-2F246961A3B8}" srcOrd="5" destOrd="0" presId="urn:microsoft.com/office/officeart/2005/8/layout/vList4"/>
    <dgm:cxn modelId="{DA153F31-4629-4B9D-8CFB-1665FC6FA306}" type="presParOf" srcId="{9D716766-CCAB-4FC7-AE34-28F81B22F5F8}" destId="{F83AC063-3BF1-4EEA-86A6-CFE89E8F20DE}" srcOrd="6" destOrd="0" presId="urn:microsoft.com/office/officeart/2005/8/layout/vList4"/>
    <dgm:cxn modelId="{1B455E19-5381-40FA-9CB3-CC1DCADF065F}" type="presParOf" srcId="{F83AC063-3BF1-4EEA-86A6-CFE89E8F20DE}" destId="{F96FD142-985C-4A58-9569-5489E399BE67}" srcOrd="0" destOrd="0" presId="urn:microsoft.com/office/officeart/2005/8/layout/vList4"/>
    <dgm:cxn modelId="{9662E3DE-565F-42D0-81A9-19835057E2BA}" type="presParOf" srcId="{F83AC063-3BF1-4EEA-86A6-CFE89E8F20DE}" destId="{823D981C-BB3D-4329-BC7C-CB6FC5BCEEDF}" srcOrd="1" destOrd="0" presId="urn:microsoft.com/office/officeart/2005/8/layout/vList4"/>
    <dgm:cxn modelId="{8E3465C4-8E46-4469-BAB7-E36201D5AD69}" type="presParOf" srcId="{F83AC063-3BF1-4EEA-86A6-CFE89E8F20DE}" destId="{878F8DA9-7D30-4B7A-A054-18291E782D9A}" srcOrd="2" destOrd="0" presId="urn:microsoft.com/office/officeart/2005/8/layout/vList4"/>
    <dgm:cxn modelId="{D2823058-583D-44A9-9ECA-0CC3CF36368D}" type="presParOf" srcId="{9D716766-CCAB-4FC7-AE34-28F81B22F5F8}" destId="{60605DD4-8FE1-4CE0-B460-F1EBC1E4546E}" srcOrd="7" destOrd="0" presId="urn:microsoft.com/office/officeart/2005/8/layout/vList4"/>
    <dgm:cxn modelId="{A10EC753-0E88-4FB2-A7E2-C277FFED17D2}" type="presParOf" srcId="{9D716766-CCAB-4FC7-AE34-28F81B22F5F8}" destId="{4F7532BD-F751-4644-824E-6E1561356D39}" srcOrd="8" destOrd="0" presId="urn:microsoft.com/office/officeart/2005/8/layout/vList4"/>
    <dgm:cxn modelId="{87F5B968-76C8-4486-927E-8A31F6F9A4BF}" type="presParOf" srcId="{4F7532BD-F751-4644-824E-6E1561356D39}" destId="{DDE5FB65-4946-41D0-BA06-ECB1052C57DE}" srcOrd="0" destOrd="0" presId="urn:microsoft.com/office/officeart/2005/8/layout/vList4"/>
    <dgm:cxn modelId="{94AD7260-2BC3-4FE9-8420-AABE3E8B337E}" type="presParOf" srcId="{4F7532BD-F751-4644-824E-6E1561356D39}" destId="{4C3EF71C-AB40-4BD4-94DC-23014C473DF1}" srcOrd="1" destOrd="0" presId="urn:microsoft.com/office/officeart/2005/8/layout/vList4"/>
    <dgm:cxn modelId="{A0C1C921-1638-4D29-8EBB-B1F228AC7C11}" type="presParOf" srcId="{4F7532BD-F751-4644-824E-6E1561356D39}" destId="{618649D8-D32C-4902-8317-3E9A45421B46}" srcOrd="2" destOrd="0" presId="urn:microsoft.com/office/officeart/2005/8/layout/vList4"/>
    <dgm:cxn modelId="{BCCDD193-92B0-44D2-9814-7168DE17CB09}" type="presParOf" srcId="{9D716766-CCAB-4FC7-AE34-28F81B22F5F8}" destId="{3CBF2B78-B9E1-4C31-BC03-BFBB6180F674}" srcOrd="9" destOrd="0" presId="urn:microsoft.com/office/officeart/2005/8/layout/vList4"/>
    <dgm:cxn modelId="{7CFA7358-E731-44C3-AE93-96AFA642DBBB}" type="presParOf" srcId="{9D716766-CCAB-4FC7-AE34-28F81B22F5F8}" destId="{3FA200D0-268C-4D41-A7C6-28CB49BBBE3C}" srcOrd="10" destOrd="0" presId="urn:microsoft.com/office/officeart/2005/8/layout/vList4"/>
    <dgm:cxn modelId="{6FF9FC3B-2BC5-4097-BA07-A60CB6B899C9}" type="presParOf" srcId="{3FA200D0-268C-4D41-A7C6-28CB49BBBE3C}" destId="{50ED28F4-B213-4332-BA53-226948BEE69D}" srcOrd="0" destOrd="0" presId="urn:microsoft.com/office/officeart/2005/8/layout/vList4"/>
    <dgm:cxn modelId="{769542FF-2122-47AC-851E-B0A72E7CB03B}" type="presParOf" srcId="{3FA200D0-268C-4D41-A7C6-28CB49BBBE3C}" destId="{D1DFD5BD-5672-45A8-BB18-F7740A9CC4D0}" srcOrd="1" destOrd="0" presId="urn:microsoft.com/office/officeart/2005/8/layout/vList4"/>
    <dgm:cxn modelId="{2683B7E7-1955-4D87-9ABA-9609DAEB7399}" type="presParOf" srcId="{3FA200D0-268C-4D41-A7C6-28CB49BBBE3C}" destId="{5B107E40-09DC-4EA5-9835-72BC5051D897}" srcOrd="2" destOrd="0" presId="urn:microsoft.com/office/officeart/2005/8/layout/vList4"/>
    <dgm:cxn modelId="{982496BA-4F14-4A06-BF65-2DFAFA753C03}" type="presParOf" srcId="{9D716766-CCAB-4FC7-AE34-28F81B22F5F8}" destId="{1B4CC7C8-7803-4BDF-9CC2-23CEF91AEE57}" srcOrd="11" destOrd="0" presId="urn:microsoft.com/office/officeart/2005/8/layout/vList4"/>
    <dgm:cxn modelId="{990ECA8D-CFD8-47B9-A9C7-9588FDFFB016}" type="presParOf" srcId="{9D716766-CCAB-4FC7-AE34-28F81B22F5F8}" destId="{6A5E1878-D167-43C2-B8B7-EC1E8AE3DC68}" srcOrd="12" destOrd="0" presId="urn:microsoft.com/office/officeart/2005/8/layout/vList4"/>
    <dgm:cxn modelId="{7D652B8F-BFCE-4924-B287-4FAA26F06265}" type="presParOf" srcId="{6A5E1878-D167-43C2-B8B7-EC1E8AE3DC68}" destId="{8515BA70-D042-4755-BEF5-92443D883932}" srcOrd="0" destOrd="0" presId="urn:microsoft.com/office/officeart/2005/8/layout/vList4"/>
    <dgm:cxn modelId="{EB85AD1B-54C0-470B-B2A3-733DC75C57B6}" type="presParOf" srcId="{6A5E1878-D167-43C2-B8B7-EC1E8AE3DC68}" destId="{9FD677EE-D9CF-4C54-8985-7C18747E07DA}" srcOrd="1" destOrd="0" presId="urn:microsoft.com/office/officeart/2005/8/layout/vList4"/>
    <dgm:cxn modelId="{769DF642-FB63-48E9-B27E-CC6A348E3112}" type="presParOf" srcId="{6A5E1878-D167-43C2-B8B7-EC1E8AE3DC68}" destId="{C8F48C5F-BBB3-42F3-A99B-54074B614D64}"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E7B586-A7AD-4D1B-AC3A-162E83F3EDD7}" type="doc">
      <dgm:prSet loTypeId="urn:microsoft.com/office/officeart/2005/8/layout/vList4" loCatId="list" qsTypeId="urn:microsoft.com/office/officeart/2005/8/quickstyle/simple3" qsCatId="simple" csTypeId="urn:microsoft.com/office/officeart/2005/8/colors/accent1_2" csCatId="accent1" phldr="1"/>
      <dgm:spPr/>
      <dgm:t>
        <a:bodyPr/>
        <a:lstStyle/>
        <a:p>
          <a:endParaRPr lang="fr-FR"/>
        </a:p>
      </dgm:t>
    </dgm:pt>
    <dgm:pt modelId="{E9F4FE17-0500-4E4B-BAEB-DF12113104B4}">
      <dgm:prSet phldrT="[Texte]" custT="1"/>
      <dgm:spPr/>
      <dgm:t>
        <a:bodyPr/>
        <a:lstStyle/>
        <a:p>
          <a:r>
            <a:rPr lang="fr-FR" sz="2800" b="1" dirty="0">
              <a:solidFill>
                <a:srgbClr val="C00000"/>
              </a:solidFill>
              <a:latin typeface="Montserrat" panose="00000500000000000000" pitchFamily="2" charset="0"/>
            </a:rPr>
            <a:t>1 - Problématique et présentation du projet</a:t>
          </a:r>
        </a:p>
      </dgm:t>
    </dgm:pt>
    <dgm:pt modelId="{3A0D321D-61C0-478A-8B1B-B70E8D516279}" type="parTrans" cxnId="{15E6CC70-BEB9-4B09-A451-9B226905B038}">
      <dgm:prSet/>
      <dgm:spPr/>
      <dgm:t>
        <a:bodyPr/>
        <a:lstStyle/>
        <a:p>
          <a:endParaRPr lang="fr-FR" sz="2800">
            <a:latin typeface="Montserrat" panose="00000500000000000000" pitchFamily="2" charset="0"/>
          </a:endParaRPr>
        </a:p>
      </dgm:t>
    </dgm:pt>
    <dgm:pt modelId="{49C21D1E-7C64-4262-BA1D-145B20C15833}" type="sibTrans" cxnId="{15E6CC70-BEB9-4B09-A451-9B226905B038}">
      <dgm:prSet/>
      <dgm:spPr/>
      <dgm:t>
        <a:bodyPr/>
        <a:lstStyle/>
        <a:p>
          <a:endParaRPr lang="fr-FR" sz="2800">
            <a:latin typeface="Montserrat" panose="00000500000000000000" pitchFamily="2" charset="0"/>
          </a:endParaRPr>
        </a:p>
      </dgm:t>
    </dgm:pt>
    <dgm:pt modelId="{308DC6A0-D3DB-49AC-BB8E-C47AED3A453C}">
      <dgm:prSet phldrT="[Texte]" custT="1"/>
      <dgm:spPr/>
      <dgm:t>
        <a:bodyPr/>
        <a:lstStyle/>
        <a:p>
          <a:r>
            <a:rPr lang="fr-FR" sz="2800" dirty="0">
              <a:latin typeface="Montserrat" panose="00000500000000000000" pitchFamily="2" charset="0"/>
            </a:rPr>
            <a:t>5 – Déploiement sur le cloud</a:t>
          </a:r>
        </a:p>
      </dgm:t>
    </dgm:pt>
    <dgm:pt modelId="{744C2BB5-3A31-4D44-BE11-CECC451F4407}" type="parTrans" cxnId="{DB506EEC-D887-45A1-8FBA-3C06081B5E01}">
      <dgm:prSet/>
      <dgm:spPr/>
      <dgm:t>
        <a:bodyPr/>
        <a:lstStyle/>
        <a:p>
          <a:endParaRPr lang="fr-FR" sz="2800">
            <a:latin typeface="Montserrat" panose="00000500000000000000" pitchFamily="2" charset="0"/>
          </a:endParaRPr>
        </a:p>
      </dgm:t>
    </dgm:pt>
    <dgm:pt modelId="{303A0B16-8C79-40E8-96B7-706091D23FE2}" type="sibTrans" cxnId="{DB506EEC-D887-45A1-8FBA-3C06081B5E01}">
      <dgm:prSet/>
      <dgm:spPr/>
      <dgm:t>
        <a:bodyPr/>
        <a:lstStyle/>
        <a:p>
          <a:endParaRPr lang="fr-FR" sz="2800">
            <a:latin typeface="Montserrat" panose="00000500000000000000" pitchFamily="2" charset="0"/>
          </a:endParaRPr>
        </a:p>
      </dgm:t>
    </dgm:pt>
    <dgm:pt modelId="{601AFA4A-3823-4895-900D-1B9C0C4DD7FE}">
      <dgm:prSet phldrT="[Texte]" custT="1"/>
      <dgm:spPr/>
      <dgm:t>
        <a:bodyPr/>
        <a:lstStyle/>
        <a:p>
          <a:r>
            <a:rPr lang="fr-FR" sz="2800" dirty="0">
              <a:latin typeface="Montserrat" panose="00000500000000000000" pitchFamily="2" charset="0"/>
            </a:rPr>
            <a:t>6 – Analyse des coûts </a:t>
          </a:r>
        </a:p>
      </dgm:t>
    </dgm:pt>
    <dgm:pt modelId="{975D6204-6DDF-4AFA-823E-4CECEAED9FB8}" type="parTrans" cxnId="{D4B0535C-0C33-46BF-907A-52E6AD92C39D}">
      <dgm:prSet/>
      <dgm:spPr/>
      <dgm:t>
        <a:bodyPr/>
        <a:lstStyle/>
        <a:p>
          <a:endParaRPr lang="fr-FR" sz="2800">
            <a:latin typeface="Montserrat" panose="00000500000000000000" pitchFamily="2" charset="0"/>
          </a:endParaRPr>
        </a:p>
      </dgm:t>
    </dgm:pt>
    <dgm:pt modelId="{90313AD7-FB76-439B-8F58-4A761496B68F}" type="sibTrans" cxnId="{D4B0535C-0C33-46BF-907A-52E6AD92C39D}">
      <dgm:prSet/>
      <dgm:spPr/>
      <dgm:t>
        <a:bodyPr/>
        <a:lstStyle/>
        <a:p>
          <a:endParaRPr lang="fr-FR" sz="2800">
            <a:latin typeface="Montserrat" panose="00000500000000000000" pitchFamily="2" charset="0"/>
          </a:endParaRPr>
        </a:p>
      </dgm:t>
    </dgm:pt>
    <dgm:pt modelId="{F5E45699-4BC3-47C6-B041-AA9BB8822169}">
      <dgm:prSet phldrT="[Texte]" custT="1"/>
      <dgm:spPr/>
      <dgm:t>
        <a:bodyPr/>
        <a:lstStyle/>
        <a:p>
          <a:r>
            <a:rPr lang="fr-FR" sz="2800" dirty="0">
              <a:latin typeface="Montserrat" panose="00000500000000000000" pitchFamily="2" charset="0"/>
            </a:rPr>
            <a:t>2 - Analyse Exploratoire des Données (EDA)</a:t>
          </a:r>
        </a:p>
      </dgm:t>
    </dgm:pt>
    <dgm:pt modelId="{C6F59650-81E9-447B-B1B4-2FE4EF5B5281}" type="parTrans" cxnId="{D2B00E0C-0817-4FE8-9B1A-0155F7122F39}">
      <dgm:prSet/>
      <dgm:spPr/>
      <dgm:t>
        <a:bodyPr/>
        <a:lstStyle/>
        <a:p>
          <a:endParaRPr lang="fr-FR" sz="2800">
            <a:latin typeface="Montserrat" panose="00000500000000000000" pitchFamily="2" charset="0"/>
          </a:endParaRPr>
        </a:p>
      </dgm:t>
    </dgm:pt>
    <dgm:pt modelId="{14FB90A5-4E51-4108-BF4F-E500B36C67A9}" type="sibTrans" cxnId="{D2B00E0C-0817-4FE8-9B1A-0155F7122F39}">
      <dgm:prSet/>
      <dgm:spPr/>
      <dgm:t>
        <a:bodyPr/>
        <a:lstStyle/>
        <a:p>
          <a:endParaRPr lang="fr-FR" sz="2800">
            <a:latin typeface="Montserrat" panose="00000500000000000000" pitchFamily="2" charset="0"/>
          </a:endParaRPr>
        </a:p>
      </dgm:t>
    </dgm:pt>
    <dgm:pt modelId="{35E4103C-7A0A-4B3F-839C-972EC1A69133}">
      <dgm:prSet phldrT="[Texte]" custT="1"/>
      <dgm:spPr/>
      <dgm:t>
        <a:bodyPr/>
        <a:lstStyle/>
        <a:p>
          <a:r>
            <a:rPr lang="fr-FR" sz="2800" dirty="0">
              <a:latin typeface="Montserrat" panose="00000500000000000000" pitchFamily="2" charset="0"/>
            </a:rPr>
            <a:t>3 – Big Data </a:t>
          </a:r>
        </a:p>
      </dgm:t>
    </dgm:pt>
    <dgm:pt modelId="{1E9347F9-CC22-4A43-A8B7-6C828B55BC55}" type="parTrans" cxnId="{B68A1F84-6E6D-4DDB-A356-65646EA7D80F}">
      <dgm:prSet/>
      <dgm:spPr/>
      <dgm:t>
        <a:bodyPr/>
        <a:lstStyle/>
        <a:p>
          <a:endParaRPr lang="fr-FR" sz="2800">
            <a:latin typeface="Montserrat" panose="00000500000000000000" pitchFamily="2" charset="0"/>
          </a:endParaRPr>
        </a:p>
      </dgm:t>
    </dgm:pt>
    <dgm:pt modelId="{83E2BE2E-0C86-4541-9CC5-FF7E813183C2}" type="sibTrans" cxnId="{B68A1F84-6E6D-4DDB-A356-65646EA7D80F}">
      <dgm:prSet/>
      <dgm:spPr/>
      <dgm:t>
        <a:bodyPr/>
        <a:lstStyle/>
        <a:p>
          <a:endParaRPr lang="fr-FR" sz="2800">
            <a:latin typeface="Montserrat" panose="00000500000000000000" pitchFamily="2" charset="0"/>
          </a:endParaRPr>
        </a:p>
      </dgm:t>
    </dgm:pt>
    <dgm:pt modelId="{DA559520-C9CD-45B0-A1B0-B6F26D4B8157}">
      <dgm:prSet phldrT="[Texte]" custT="1"/>
      <dgm:spPr/>
      <dgm:t>
        <a:bodyPr/>
        <a:lstStyle/>
        <a:p>
          <a:r>
            <a:rPr lang="fr-FR" sz="2800" dirty="0">
              <a:latin typeface="Montserrat" panose="00000500000000000000" pitchFamily="2" charset="0"/>
            </a:rPr>
            <a:t>7 – Conclusion &amp; perspectives</a:t>
          </a:r>
        </a:p>
      </dgm:t>
    </dgm:pt>
    <dgm:pt modelId="{FDEAF8BB-2CE5-4C2F-AE78-FCB6BC23F1BB}" type="parTrans" cxnId="{05118321-99DD-4550-826B-8CD3905A5ED0}">
      <dgm:prSet/>
      <dgm:spPr/>
      <dgm:t>
        <a:bodyPr/>
        <a:lstStyle/>
        <a:p>
          <a:endParaRPr lang="fr-FR" sz="2800"/>
        </a:p>
      </dgm:t>
    </dgm:pt>
    <dgm:pt modelId="{9F9A862D-25BD-47AF-AF64-5562F321A5ED}" type="sibTrans" cxnId="{05118321-99DD-4550-826B-8CD3905A5ED0}">
      <dgm:prSet/>
      <dgm:spPr/>
      <dgm:t>
        <a:bodyPr/>
        <a:lstStyle/>
        <a:p>
          <a:endParaRPr lang="fr-FR" sz="2800"/>
        </a:p>
      </dgm:t>
    </dgm:pt>
    <dgm:pt modelId="{D88B2A59-6D87-4912-AE3D-207A1E32A0D6}">
      <dgm:prSet phldrT="[Texte]" custT="1"/>
      <dgm:spPr/>
      <dgm:t>
        <a:bodyPr/>
        <a:lstStyle/>
        <a:p>
          <a:r>
            <a:rPr lang="fr-FR" sz="2800" dirty="0">
              <a:latin typeface="Montserrat" panose="00000500000000000000" pitchFamily="2" charset="0"/>
            </a:rPr>
            <a:t>4 - Preprocessing </a:t>
          </a:r>
        </a:p>
      </dgm:t>
    </dgm:pt>
    <dgm:pt modelId="{A06AFB56-6CA1-4666-ACC9-44DF96D192EB}" type="parTrans" cxnId="{16760779-67A0-4D8B-9982-F2AE6FE039D5}">
      <dgm:prSet/>
      <dgm:spPr/>
      <dgm:t>
        <a:bodyPr/>
        <a:lstStyle/>
        <a:p>
          <a:endParaRPr lang="fr-FR"/>
        </a:p>
      </dgm:t>
    </dgm:pt>
    <dgm:pt modelId="{EFEC9F65-5807-446A-847D-199876261EEA}" type="sibTrans" cxnId="{16760779-67A0-4D8B-9982-F2AE6FE039D5}">
      <dgm:prSet/>
      <dgm:spPr/>
      <dgm:t>
        <a:bodyPr/>
        <a:lstStyle/>
        <a:p>
          <a:endParaRPr lang="fr-FR"/>
        </a:p>
      </dgm:t>
    </dgm:pt>
    <dgm:pt modelId="{9D716766-CCAB-4FC7-AE34-28F81B22F5F8}" type="pres">
      <dgm:prSet presAssocID="{5BE7B586-A7AD-4D1B-AC3A-162E83F3EDD7}" presName="linear" presStyleCnt="0">
        <dgm:presLayoutVars>
          <dgm:dir/>
          <dgm:resizeHandles val="exact"/>
        </dgm:presLayoutVars>
      </dgm:prSet>
      <dgm:spPr/>
    </dgm:pt>
    <dgm:pt modelId="{E05B013D-4146-4381-987E-E4509A594EE4}" type="pres">
      <dgm:prSet presAssocID="{E9F4FE17-0500-4E4B-BAEB-DF12113104B4}" presName="comp" presStyleCnt="0"/>
      <dgm:spPr/>
    </dgm:pt>
    <dgm:pt modelId="{89191E76-E2A1-4F3A-8981-91840281954A}" type="pres">
      <dgm:prSet presAssocID="{E9F4FE17-0500-4E4B-BAEB-DF12113104B4}" presName="box" presStyleLbl="node1" presStyleIdx="0" presStyleCnt="7" custLinFactNeighborY="-950"/>
      <dgm:spPr/>
    </dgm:pt>
    <dgm:pt modelId="{F2AA533C-0625-44F1-9BAD-AFEABEC3E61A}" type="pres">
      <dgm:prSet presAssocID="{E9F4FE17-0500-4E4B-BAEB-DF12113104B4}" presName="img"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dgm:spPr>
    </dgm:pt>
    <dgm:pt modelId="{E1AD8DD5-1B53-4858-8B3D-F76B532BD027}" type="pres">
      <dgm:prSet presAssocID="{E9F4FE17-0500-4E4B-BAEB-DF12113104B4}" presName="text" presStyleLbl="node1" presStyleIdx="0" presStyleCnt="7">
        <dgm:presLayoutVars>
          <dgm:bulletEnabled val="1"/>
        </dgm:presLayoutVars>
      </dgm:prSet>
      <dgm:spPr/>
    </dgm:pt>
    <dgm:pt modelId="{E7043384-6595-4FA3-97D9-E4274998D04F}" type="pres">
      <dgm:prSet presAssocID="{49C21D1E-7C64-4262-BA1D-145B20C15833}" presName="spacer" presStyleCnt="0"/>
      <dgm:spPr/>
    </dgm:pt>
    <dgm:pt modelId="{97092942-12A3-4D84-ADA8-CE25AE862090}" type="pres">
      <dgm:prSet presAssocID="{F5E45699-4BC3-47C6-B041-AA9BB8822169}" presName="comp" presStyleCnt="0"/>
      <dgm:spPr/>
    </dgm:pt>
    <dgm:pt modelId="{A4005735-3266-4FA9-9A6C-CAFC5B7FBC3C}" type="pres">
      <dgm:prSet presAssocID="{F5E45699-4BC3-47C6-B041-AA9BB8822169}" presName="box" presStyleLbl="node1" presStyleIdx="1" presStyleCnt="7"/>
      <dgm:spPr/>
    </dgm:pt>
    <dgm:pt modelId="{6D58B01A-7EF9-4719-B316-034A3CB95519}" type="pres">
      <dgm:prSet presAssocID="{F5E45699-4BC3-47C6-B041-AA9BB8822169}" presName="img"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3261A5BE-1E00-4BEE-BEE5-725F148D25BE}" type="pres">
      <dgm:prSet presAssocID="{F5E45699-4BC3-47C6-B041-AA9BB8822169}" presName="text" presStyleLbl="node1" presStyleIdx="1" presStyleCnt="7">
        <dgm:presLayoutVars>
          <dgm:bulletEnabled val="1"/>
        </dgm:presLayoutVars>
      </dgm:prSet>
      <dgm:spPr/>
    </dgm:pt>
    <dgm:pt modelId="{6EA46195-8D14-43AC-A157-5A1D2F29405B}" type="pres">
      <dgm:prSet presAssocID="{14FB90A5-4E51-4108-BF4F-E500B36C67A9}" presName="spacer" presStyleCnt="0"/>
      <dgm:spPr/>
    </dgm:pt>
    <dgm:pt modelId="{3A0FBAEF-915F-489A-BE89-A50A6EA90E33}" type="pres">
      <dgm:prSet presAssocID="{35E4103C-7A0A-4B3F-839C-972EC1A69133}" presName="comp" presStyleCnt="0"/>
      <dgm:spPr/>
    </dgm:pt>
    <dgm:pt modelId="{25D7A13F-82F4-45FD-BBE1-52BC3BBEBBD2}" type="pres">
      <dgm:prSet presAssocID="{35E4103C-7A0A-4B3F-839C-972EC1A69133}" presName="box" presStyleLbl="node1" presStyleIdx="2" presStyleCnt="7"/>
      <dgm:spPr/>
    </dgm:pt>
    <dgm:pt modelId="{8FCC76E8-933F-4F3D-9556-083893D837EA}" type="pres">
      <dgm:prSet presAssocID="{35E4103C-7A0A-4B3F-839C-972EC1A69133}" presName="img" presStyleLbl="fgImgPlace1" presStyleIdx="2" presStyleCnt="7" custLinFactNeighborX="0" custLinFactNeighborY="363"/>
      <dgm:spPr>
        <a:blipFill>
          <a:blip xmlns:r="http://schemas.openxmlformats.org/officeDocument/2006/relationships" r:embed="rId3"/>
          <a:srcRect/>
          <a:stretch>
            <a:fillRect t="-47000" b="-47000"/>
          </a:stretch>
        </a:blipFill>
      </dgm:spPr>
    </dgm:pt>
    <dgm:pt modelId="{3C2491AB-C4C3-444C-808E-24183786A928}" type="pres">
      <dgm:prSet presAssocID="{35E4103C-7A0A-4B3F-839C-972EC1A69133}" presName="text" presStyleLbl="node1" presStyleIdx="2" presStyleCnt="7">
        <dgm:presLayoutVars>
          <dgm:bulletEnabled val="1"/>
        </dgm:presLayoutVars>
      </dgm:prSet>
      <dgm:spPr/>
    </dgm:pt>
    <dgm:pt modelId="{1E16BE8D-7850-4D03-88D3-2F246961A3B8}" type="pres">
      <dgm:prSet presAssocID="{83E2BE2E-0C86-4541-9CC5-FF7E813183C2}" presName="spacer" presStyleCnt="0"/>
      <dgm:spPr/>
    </dgm:pt>
    <dgm:pt modelId="{F83AC063-3BF1-4EEA-86A6-CFE89E8F20DE}" type="pres">
      <dgm:prSet presAssocID="{D88B2A59-6D87-4912-AE3D-207A1E32A0D6}" presName="comp" presStyleCnt="0"/>
      <dgm:spPr/>
    </dgm:pt>
    <dgm:pt modelId="{F96FD142-985C-4A58-9569-5489E399BE67}" type="pres">
      <dgm:prSet presAssocID="{D88B2A59-6D87-4912-AE3D-207A1E32A0D6}" presName="box" presStyleLbl="node1" presStyleIdx="3" presStyleCnt="7"/>
      <dgm:spPr/>
    </dgm:pt>
    <dgm:pt modelId="{823D981C-BB3D-4329-BC7C-CB6FC5BCEEDF}" type="pres">
      <dgm:prSet presAssocID="{D88B2A59-6D87-4912-AE3D-207A1E32A0D6}" presName="img" presStyleLbl="fgImgPlace1" presStyleIdx="3" presStyleCnt="7"/>
      <dgm:spPr>
        <a:blipFill>
          <a:blip xmlns:r="http://schemas.openxmlformats.org/officeDocument/2006/relationships" r:embed="rId4"/>
          <a:srcRect/>
          <a:stretch>
            <a:fillRect t="-182000" b="-182000"/>
          </a:stretch>
        </a:blipFill>
      </dgm:spPr>
    </dgm:pt>
    <dgm:pt modelId="{878F8DA9-7D30-4B7A-A054-18291E782D9A}" type="pres">
      <dgm:prSet presAssocID="{D88B2A59-6D87-4912-AE3D-207A1E32A0D6}" presName="text" presStyleLbl="node1" presStyleIdx="3" presStyleCnt="7">
        <dgm:presLayoutVars>
          <dgm:bulletEnabled val="1"/>
        </dgm:presLayoutVars>
      </dgm:prSet>
      <dgm:spPr/>
    </dgm:pt>
    <dgm:pt modelId="{60605DD4-8FE1-4CE0-B460-F1EBC1E4546E}" type="pres">
      <dgm:prSet presAssocID="{EFEC9F65-5807-446A-847D-199876261EEA}" presName="spacer" presStyleCnt="0"/>
      <dgm:spPr/>
    </dgm:pt>
    <dgm:pt modelId="{4F7532BD-F751-4644-824E-6E1561356D39}" type="pres">
      <dgm:prSet presAssocID="{308DC6A0-D3DB-49AC-BB8E-C47AED3A453C}" presName="comp" presStyleCnt="0"/>
      <dgm:spPr/>
    </dgm:pt>
    <dgm:pt modelId="{DDE5FB65-4946-41D0-BA06-ECB1052C57DE}" type="pres">
      <dgm:prSet presAssocID="{308DC6A0-D3DB-49AC-BB8E-C47AED3A453C}" presName="box" presStyleLbl="node1" presStyleIdx="4" presStyleCnt="7"/>
      <dgm:spPr/>
    </dgm:pt>
    <dgm:pt modelId="{4C3EF71C-AB40-4BD4-94DC-23014C473DF1}" type="pres">
      <dgm:prSet presAssocID="{308DC6A0-D3DB-49AC-BB8E-C47AED3A453C}" presName="img" presStyleLbl="fgImgPlace1" presStyleIdx="4" presStyleCnt="7"/>
      <dgm:spPr>
        <a:blipFill>
          <a:blip xmlns:r="http://schemas.openxmlformats.org/officeDocument/2006/relationships" r:embed="rId5"/>
          <a:srcRect/>
          <a:stretch>
            <a:fillRect t="-29000" b="-29000"/>
          </a:stretch>
        </a:blipFill>
      </dgm:spPr>
    </dgm:pt>
    <dgm:pt modelId="{618649D8-D32C-4902-8317-3E9A45421B46}" type="pres">
      <dgm:prSet presAssocID="{308DC6A0-D3DB-49AC-BB8E-C47AED3A453C}" presName="text" presStyleLbl="node1" presStyleIdx="4" presStyleCnt="7">
        <dgm:presLayoutVars>
          <dgm:bulletEnabled val="1"/>
        </dgm:presLayoutVars>
      </dgm:prSet>
      <dgm:spPr/>
    </dgm:pt>
    <dgm:pt modelId="{3CBF2B78-B9E1-4C31-BC03-BFBB6180F674}" type="pres">
      <dgm:prSet presAssocID="{303A0B16-8C79-40E8-96B7-706091D23FE2}" presName="spacer" presStyleCnt="0"/>
      <dgm:spPr/>
    </dgm:pt>
    <dgm:pt modelId="{3FA200D0-268C-4D41-A7C6-28CB49BBBE3C}" type="pres">
      <dgm:prSet presAssocID="{601AFA4A-3823-4895-900D-1B9C0C4DD7FE}" presName="comp" presStyleCnt="0"/>
      <dgm:spPr/>
    </dgm:pt>
    <dgm:pt modelId="{50ED28F4-B213-4332-BA53-226948BEE69D}" type="pres">
      <dgm:prSet presAssocID="{601AFA4A-3823-4895-900D-1B9C0C4DD7FE}" presName="box" presStyleLbl="node1" presStyleIdx="5" presStyleCnt="7"/>
      <dgm:spPr/>
    </dgm:pt>
    <dgm:pt modelId="{D1DFD5BD-5672-45A8-BB18-F7740A9CC4D0}" type="pres">
      <dgm:prSet presAssocID="{601AFA4A-3823-4895-900D-1B9C0C4DD7FE}" presName="img" presStyleLbl="fgImgPlace1" presStyleIdx="5" presStyleCnt="7"/>
      <dgm:spPr>
        <a:blipFill>
          <a:blip xmlns:r="http://schemas.openxmlformats.org/officeDocument/2006/relationships" r:embed="rId6"/>
          <a:srcRect/>
          <a:stretch>
            <a:fillRect t="-47000" b="-47000"/>
          </a:stretch>
        </a:blipFill>
      </dgm:spPr>
    </dgm:pt>
    <dgm:pt modelId="{5B107E40-09DC-4EA5-9835-72BC5051D897}" type="pres">
      <dgm:prSet presAssocID="{601AFA4A-3823-4895-900D-1B9C0C4DD7FE}" presName="text" presStyleLbl="node1" presStyleIdx="5" presStyleCnt="7">
        <dgm:presLayoutVars>
          <dgm:bulletEnabled val="1"/>
        </dgm:presLayoutVars>
      </dgm:prSet>
      <dgm:spPr/>
    </dgm:pt>
    <dgm:pt modelId="{1B4CC7C8-7803-4BDF-9CC2-23CEF91AEE57}" type="pres">
      <dgm:prSet presAssocID="{90313AD7-FB76-439B-8F58-4A761496B68F}" presName="spacer" presStyleCnt="0"/>
      <dgm:spPr/>
    </dgm:pt>
    <dgm:pt modelId="{6A5E1878-D167-43C2-B8B7-EC1E8AE3DC68}" type="pres">
      <dgm:prSet presAssocID="{DA559520-C9CD-45B0-A1B0-B6F26D4B8157}" presName="comp" presStyleCnt="0"/>
      <dgm:spPr/>
    </dgm:pt>
    <dgm:pt modelId="{8515BA70-D042-4755-BEF5-92443D883932}" type="pres">
      <dgm:prSet presAssocID="{DA559520-C9CD-45B0-A1B0-B6F26D4B8157}" presName="box" presStyleLbl="node1" presStyleIdx="6" presStyleCnt="7"/>
      <dgm:spPr/>
    </dgm:pt>
    <dgm:pt modelId="{9FD677EE-D9CF-4C54-8985-7C18747E07DA}" type="pres">
      <dgm:prSet presAssocID="{DA559520-C9CD-45B0-A1B0-B6F26D4B8157}" presName="img" presStyleLbl="fgImgPlace1"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t="-18000" b="-18000"/>
          </a:stretch>
        </a:blipFill>
      </dgm:spPr>
    </dgm:pt>
    <dgm:pt modelId="{C8F48C5F-BBB3-42F3-A99B-54074B614D64}" type="pres">
      <dgm:prSet presAssocID="{DA559520-C9CD-45B0-A1B0-B6F26D4B8157}" presName="text" presStyleLbl="node1" presStyleIdx="6" presStyleCnt="7">
        <dgm:presLayoutVars>
          <dgm:bulletEnabled val="1"/>
        </dgm:presLayoutVars>
      </dgm:prSet>
      <dgm:spPr/>
    </dgm:pt>
  </dgm:ptLst>
  <dgm:cxnLst>
    <dgm:cxn modelId="{44802300-D78C-41C6-B60C-B3456DB48C0D}" type="presOf" srcId="{DA559520-C9CD-45B0-A1B0-B6F26D4B8157}" destId="{C8F48C5F-BBB3-42F3-A99B-54074B614D64}" srcOrd="1" destOrd="0" presId="urn:microsoft.com/office/officeart/2005/8/layout/vList4"/>
    <dgm:cxn modelId="{D2B00E0C-0817-4FE8-9B1A-0155F7122F39}" srcId="{5BE7B586-A7AD-4D1B-AC3A-162E83F3EDD7}" destId="{F5E45699-4BC3-47C6-B041-AA9BB8822169}" srcOrd="1" destOrd="0" parTransId="{C6F59650-81E9-447B-B1B4-2FE4EF5B5281}" sibTransId="{14FB90A5-4E51-4108-BF4F-E500B36C67A9}"/>
    <dgm:cxn modelId="{E7A5C618-E0FD-4013-A4D0-ED3D0454BE26}" type="presOf" srcId="{5BE7B586-A7AD-4D1B-AC3A-162E83F3EDD7}" destId="{9D716766-CCAB-4FC7-AE34-28F81B22F5F8}" srcOrd="0" destOrd="0" presId="urn:microsoft.com/office/officeart/2005/8/layout/vList4"/>
    <dgm:cxn modelId="{05118321-99DD-4550-826B-8CD3905A5ED0}" srcId="{5BE7B586-A7AD-4D1B-AC3A-162E83F3EDD7}" destId="{DA559520-C9CD-45B0-A1B0-B6F26D4B8157}" srcOrd="6" destOrd="0" parTransId="{FDEAF8BB-2CE5-4C2F-AE78-FCB6BC23F1BB}" sibTransId="{9F9A862D-25BD-47AF-AF64-5562F321A5ED}"/>
    <dgm:cxn modelId="{A92B0634-2EDF-4294-8154-E8F9AFC5C41F}" type="presOf" srcId="{308DC6A0-D3DB-49AC-BB8E-C47AED3A453C}" destId="{618649D8-D32C-4902-8317-3E9A45421B46}" srcOrd="1" destOrd="0" presId="urn:microsoft.com/office/officeart/2005/8/layout/vList4"/>
    <dgm:cxn modelId="{4B0AC035-461F-4ADD-80EE-D98F9E8466DE}" type="presOf" srcId="{D88B2A59-6D87-4912-AE3D-207A1E32A0D6}" destId="{878F8DA9-7D30-4B7A-A054-18291E782D9A}" srcOrd="1" destOrd="0" presId="urn:microsoft.com/office/officeart/2005/8/layout/vList4"/>
    <dgm:cxn modelId="{6DF08239-423D-4725-8A81-CCAB0E39F7A2}" type="presOf" srcId="{D88B2A59-6D87-4912-AE3D-207A1E32A0D6}" destId="{F96FD142-985C-4A58-9569-5489E399BE67}" srcOrd="0" destOrd="0" presId="urn:microsoft.com/office/officeart/2005/8/layout/vList4"/>
    <dgm:cxn modelId="{D4B0535C-0C33-46BF-907A-52E6AD92C39D}" srcId="{5BE7B586-A7AD-4D1B-AC3A-162E83F3EDD7}" destId="{601AFA4A-3823-4895-900D-1B9C0C4DD7FE}" srcOrd="5" destOrd="0" parTransId="{975D6204-6DDF-4AFA-823E-4CECEAED9FB8}" sibTransId="{90313AD7-FB76-439B-8F58-4A761496B68F}"/>
    <dgm:cxn modelId="{15E6CC70-BEB9-4B09-A451-9B226905B038}" srcId="{5BE7B586-A7AD-4D1B-AC3A-162E83F3EDD7}" destId="{E9F4FE17-0500-4E4B-BAEB-DF12113104B4}" srcOrd="0" destOrd="0" parTransId="{3A0D321D-61C0-478A-8B1B-B70E8D516279}" sibTransId="{49C21D1E-7C64-4262-BA1D-145B20C15833}"/>
    <dgm:cxn modelId="{F7F7AA54-B75D-440C-94A7-BE6A45977F93}" type="presOf" srcId="{E9F4FE17-0500-4E4B-BAEB-DF12113104B4}" destId="{89191E76-E2A1-4F3A-8981-91840281954A}" srcOrd="0" destOrd="0" presId="urn:microsoft.com/office/officeart/2005/8/layout/vList4"/>
    <dgm:cxn modelId="{16760779-67A0-4D8B-9982-F2AE6FE039D5}" srcId="{5BE7B586-A7AD-4D1B-AC3A-162E83F3EDD7}" destId="{D88B2A59-6D87-4912-AE3D-207A1E32A0D6}" srcOrd="3" destOrd="0" parTransId="{A06AFB56-6CA1-4666-ACC9-44DF96D192EB}" sibTransId="{EFEC9F65-5807-446A-847D-199876261EEA}"/>
    <dgm:cxn modelId="{38BFFD7A-E9E0-4166-A74D-8E4237DE3995}" type="presOf" srcId="{E9F4FE17-0500-4E4B-BAEB-DF12113104B4}" destId="{E1AD8DD5-1B53-4858-8B3D-F76B532BD027}" srcOrd="1" destOrd="0" presId="urn:microsoft.com/office/officeart/2005/8/layout/vList4"/>
    <dgm:cxn modelId="{6963B083-BD01-4490-A5B6-8D8A2405C94D}" type="presOf" srcId="{DA559520-C9CD-45B0-A1B0-B6F26D4B8157}" destId="{8515BA70-D042-4755-BEF5-92443D883932}" srcOrd="0" destOrd="0" presId="urn:microsoft.com/office/officeart/2005/8/layout/vList4"/>
    <dgm:cxn modelId="{B68A1F84-6E6D-4DDB-A356-65646EA7D80F}" srcId="{5BE7B586-A7AD-4D1B-AC3A-162E83F3EDD7}" destId="{35E4103C-7A0A-4B3F-839C-972EC1A69133}" srcOrd="2" destOrd="0" parTransId="{1E9347F9-CC22-4A43-A8B7-6C828B55BC55}" sibTransId="{83E2BE2E-0C86-4541-9CC5-FF7E813183C2}"/>
    <dgm:cxn modelId="{BC4CA89F-0017-4FCA-A81D-043A6C466E37}" type="presOf" srcId="{35E4103C-7A0A-4B3F-839C-972EC1A69133}" destId="{3C2491AB-C4C3-444C-808E-24183786A928}" srcOrd="1" destOrd="0" presId="urn:microsoft.com/office/officeart/2005/8/layout/vList4"/>
    <dgm:cxn modelId="{46AFC39F-1452-4A70-A776-5F6280B9EDB7}" type="presOf" srcId="{601AFA4A-3823-4895-900D-1B9C0C4DD7FE}" destId="{50ED28F4-B213-4332-BA53-226948BEE69D}" srcOrd="0" destOrd="0" presId="urn:microsoft.com/office/officeart/2005/8/layout/vList4"/>
    <dgm:cxn modelId="{DFE38FB1-3FBE-41E6-8B62-EDEDEF448BF2}" type="presOf" srcId="{F5E45699-4BC3-47C6-B041-AA9BB8822169}" destId="{3261A5BE-1E00-4BEE-BEE5-725F148D25BE}" srcOrd="1" destOrd="0" presId="urn:microsoft.com/office/officeart/2005/8/layout/vList4"/>
    <dgm:cxn modelId="{7B1F42BA-F100-4E46-BB63-5F903F424F95}" type="presOf" srcId="{35E4103C-7A0A-4B3F-839C-972EC1A69133}" destId="{25D7A13F-82F4-45FD-BBE1-52BC3BBEBBD2}" srcOrd="0" destOrd="0" presId="urn:microsoft.com/office/officeart/2005/8/layout/vList4"/>
    <dgm:cxn modelId="{DC3731CF-7750-4C06-90F9-FA0D9C35F45B}" type="presOf" srcId="{F5E45699-4BC3-47C6-B041-AA9BB8822169}" destId="{A4005735-3266-4FA9-9A6C-CAFC5B7FBC3C}" srcOrd="0" destOrd="0" presId="urn:microsoft.com/office/officeart/2005/8/layout/vList4"/>
    <dgm:cxn modelId="{DB506EEC-D887-45A1-8FBA-3C06081B5E01}" srcId="{5BE7B586-A7AD-4D1B-AC3A-162E83F3EDD7}" destId="{308DC6A0-D3DB-49AC-BB8E-C47AED3A453C}" srcOrd="4" destOrd="0" parTransId="{744C2BB5-3A31-4D44-BE11-CECC451F4407}" sibTransId="{303A0B16-8C79-40E8-96B7-706091D23FE2}"/>
    <dgm:cxn modelId="{B1ECCBF9-9456-45D4-BFA8-1C9E7E36ABD9}" type="presOf" srcId="{601AFA4A-3823-4895-900D-1B9C0C4DD7FE}" destId="{5B107E40-09DC-4EA5-9835-72BC5051D897}" srcOrd="1" destOrd="0" presId="urn:microsoft.com/office/officeart/2005/8/layout/vList4"/>
    <dgm:cxn modelId="{C2A5D1FC-72C2-4B2A-B162-63AC5456F54D}" type="presOf" srcId="{308DC6A0-D3DB-49AC-BB8E-C47AED3A453C}" destId="{DDE5FB65-4946-41D0-BA06-ECB1052C57DE}" srcOrd="0" destOrd="0" presId="urn:microsoft.com/office/officeart/2005/8/layout/vList4"/>
    <dgm:cxn modelId="{298DE47B-75DF-41BA-884B-54EDF2D6D01C}" type="presParOf" srcId="{9D716766-CCAB-4FC7-AE34-28F81B22F5F8}" destId="{E05B013D-4146-4381-987E-E4509A594EE4}" srcOrd="0" destOrd="0" presId="urn:microsoft.com/office/officeart/2005/8/layout/vList4"/>
    <dgm:cxn modelId="{CBB06C2F-018D-4124-ABC5-846EB4B63610}" type="presParOf" srcId="{E05B013D-4146-4381-987E-E4509A594EE4}" destId="{89191E76-E2A1-4F3A-8981-91840281954A}" srcOrd="0" destOrd="0" presId="urn:microsoft.com/office/officeart/2005/8/layout/vList4"/>
    <dgm:cxn modelId="{56F126C1-3D91-47EF-8AE1-B99E5F8D81C1}" type="presParOf" srcId="{E05B013D-4146-4381-987E-E4509A594EE4}" destId="{F2AA533C-0625-44F1-9BAD-AFEABEC3E61A}" srcOrd="1" destOrd="0" presId="urn:microsoft.com/office/officeart/2005/8/layout/vList4"/>
    <dgm:cxn modelId="{449407CD-8989-40AD-B271-5CE38EDFBDEF}" type="presParOf" srcId="{E05B013D-4146-4381-987E-E4509A594EE4}" destId="{E1AD8DD5-1B53-4858-8B3D-F76B532BD027}" srcOrd="2" destOrd="0" presId="urn:microsoft.com/office/officeart/2005/8/layout/vList4"/>
    <dgm:cxn modelId="{396B3E05-E192-4D97-944C-C9E0367743AF}" type="presParOf" srcId="{9D716766-CCAB-4FC7-AE34-28F81B22F5F8}" destId="{E7043384-6595-4FA3-97D9-E4274998D04F}" srcOrd="1" destOrd="0" presId="urn:microsoft.com/office/officeart/2005/8/layout/vList4"/>
    <dgm:cxn modelId="{48701943-0EB1-481D-B8CE-53479A029693}" type="presParOf" srcId="{9D716766-CCAB-4FC7-AE34-28F81B22F5F8}" destId="{97092942-12A3-4D84-ADA8-CE25AE862090}" srcOrd="2" destOrd="0" presId="urn:microsoft.com/office/officeart/2005/8/layout/vList4"/>
    <dgm:cxn modelId="{17F0A34C-CD9A-4C85-92EF-2CC4E1F15814}" type="presParOf" srcId="{97092942-12A3-4D84-ADA8-CE25AE862090}" destId="{A4005735-3266-4FA9-9A6C-CAFC5B7FBC3C}" srcOrd="0" destOrd="0" presId="urn:microsoft.com/office/officeart/2005/8/layout/vList4"/>
    <dgm:cxn modelId="{265DB7E7-93EC-4F9B-87F6-A229319EF953}" type="presParOf" srcId="{97092942-12A3-4D84-ADA8-CE25AE862090}" destId="{6D58B01A-7EF9-4719-B316-034A3CB95519}" srcOrd="1" destOrd="0" presId="urn:microsoft.com/office/officeart/2005/8/layout/vList4"/>
    <dgm:cxn modelId="{74E70990-EA12-43B0-B1E0-7034632AAA11}" type="presParOf" srcId="{97092942-12A3-4D84-ADA8-CE25AE862090}" destId="{3261A5BE-1E00-4BEE-BEE5-725F148D25BE}" srcOrd="2" destOrd="0" presId="urn:microsoft.com/office/officeart/2005/8/layout/vList4"/>
    <dgm:cxn modelId="{2B6CDA46-BAD5-4CD6-B277-68A642221528}" type="presParOf" srcId="{9D716766-CCAB-4FC7-AE34-28F81B22F5F8}" destId="{6EA46195-8D14-43AC-A157-5A1D2F29405B}" srcOrd="3" destOrd="0" presId="urn:microsoft.com/office/officeart/2005/8/layout/vList4"/>
    <dgm:cxn modelId="{E725AF3A-3601-44E4-B568-3314174AFE99}" type="presParOf" srcId="{9D716766-CCAB-4FC7-AE34-28F81B22F5F8}" destId="{3A0FBAEF-915F-489A-BE89-A50A6EA90E33}" srcOrd="4" destOrd="0" presId="urn:microsoft.com/office/officeart/2005/8/layout/vList4"/>
    <dgm:cxn modelId="{934EFCAB-19BC-431F-801D-270791B92B96}" type="presParOf" srcId="{3A0FBAEF-915F-489A-BE89-A50A6EA90E33}" destId="{25D7A13F-82F4-45FD-BBE1-52BC3BBEBBD2}" srcOrd="0" destOrd="0" presId="urn:microsoft.com/office/officeart/2005/8/layout/vList4"/>
    <dgm:cxn modelId="{C977CBE0-C38F-4E58-9569-2DDA377F671A}" type="presParOf" srcId="{3A0FBAEF-915F-489A-BE89-A50A6EA90E33}" destId="{8FCC76E8-933F-4F3D-9556-083893D837EA}" srcOrd="1" destOrd="0" presId="urn:microsoft.com/office/officeart/2005/8/layout/vList4"/>
    <dgm:cxn modelId="{C5B334D6-FD32-4EA7-88B6-BED678E03977}" type="presParOf" srcId="{3A0FBAEF-915F-489A-BE89-A50A6EA90E33}" destId="{3C2491AB-C4C3-444C-808E-24183786A928}" srcOrd="2" destOrd="0" presId="urn:microsoft.com/office/officeart/2005/8/layout/vList4"/>
    <dgm:cxn modelId="{4948B113-5748-4773-98B9-CD5AD1635CE2}" type="presParOf" srcId="{9D716766-CCAB-4FC7-AE34-28F81B22F5F8}" destId="{1E16BE8D-7850-4D03-88D3-2F246961A3B8}" srcOrd="5" destOrd="0" presId="urn:microsoft.com/office/officeart/2005/8/layout/vList4"/>
    <dgm:cxn modelId="{DA153F31-4629-4B9D-8CFB-1665FC6FA306}" type="presParOf" srcId="{9D716766-CCAB-4FC7-AE34-28F81B22F5F8}" destId="{F83AC063-3BF1-4EEA-86A6-CFE89E8F20DE}" srcOrd="6" destOrd="0" presId="urn:microsoft.com/office/officeart/2005/8/layout/vList4"/>
    <dgm:cxn modelId="{1B455E19-5381-40FA-9CB3-CC1DCADF065F}" type="presParOf" srcId="{F83AC063-3BF1-4EEA-86A6-CFE89E8F20DE}" destId="{F96FD142-985C-4A58-9569-5489E399BE67}" srcOrd="0" destOrd="0" presId="urn:microsoft.com/office/officeart/2005/8/layout/vList4"/>
    <dgm:cxn modelId="{9662E3DE-565F-42D0-81A9-19835057E2BA}" type="presParOf" srcId="{F83AC063-3BF1-4EEA-86A6-CFE89E8F20DE}" destId="{823D981C-BB3D-4329-BC7C-CB6FC5BCEEDF}" srcOrd="1" destOrd="0" presId="urn:microsoft.com/office/officeart/2005/8/layout/vList4"/>
    <dgm:cxn modelId="{8E3465C4-8E46-4469-BAB7-E36201D5AD69}" type="presParOf" srcId="{F83AC063-3BF1-4EEA-86A6-CFE89E8F20DE}" destId="{878F8DA9-7D30-4B7A-A054-18291E782D9A}" srcOrd="2" destOrd="0" presId="urn:microsoft.com/office/officeart/2005/8/layout/vList4"/>
    <dgm:cxn modelId="{D2823058-583D-44A9-9ECA-0CC3CF36368D}" type="presParOf" srcId="{9D716766-CCAB-4FC7-AE34-28F81B22F5F8}" destId="{60605DD4-8FE1-4CE0-B460-F1EBC1E4546E}" srcOrd="7" destOrd="0" presId="urn:microsoft.com/office/officeart/2005/8/layout/vList4"/>
    <dgm:cxn modelId="{A10EC753-0E88-4FB2-A7E2-C277FFED17D2}" type="presParOf" srcId="{9D716766-CCAB-4FC7-AE34-28F81B22F5F8}" destId="{4F7532BD-F751-4644-824E-6E1561356D39}" srcOrd="8" destOrd="0" presId="urn:microsoft.com/office/officeart/2005/8/layout/vList4"/>
    <dgm:cxn modelId="{87F5B968-76C8-4486-927E-8A31F6F9A4BF}" type="presParOf" srcId="{4F7532BD-F751-4644-824E-6E1561356D39}" destId="{DDE5FB65-4946-41D0-BA06-ECB1052C57DE}" srcOrd="0" destOrd="0" presId="urn:microsoft.com/office/officeart/2005/8/layout/vList4"/>
    <dgm:cxn modelId="{94AD7260-2BC3-4FE9-8420-AABE3E8B337E}" type="presParOf" srcId="{4F7532BD-F751-4644-824E-6E1561356D39}" destId="{4C3EF71C-AB40-4BD4-94DC-23014C473DF1}" srcOrd="1" destOrd="0" presId="urn:microsoft.com/office/officeart/2005/8/layout/vList4"/>
    <dgm:cxn modelId="{A0C1C921-1638-4D29-8EBB-B1F228AC7C11}" type="presParOf" srcId="{4F7532BD-F751-4644-824E-6E1561356D39}" destId="{618649D8-D32C-4902-8317-3E9A45421B46}" srcOrd="2" destOrd="0" presId="urn:microsoft.com/office/officeart/2005/8/layout/vList4"/>
    <dgm:cxn modelId="{BCCDD193-92B0-44D2-9814-7168DE17CB09}" type="presParOf" srcId="{9D716766-CCAB-4FC7-AE34-28F81B22F5F8}" destId="{3CBF2B78-B9E1-4C31-BC03-BFBB6180F674}" srcOrd="9" destOrd="0" presId="urn:microsoft.com/office/officeart/2005/8/layout/vList4"/>
    <dgm:cxn modelId="{7CFA7358-E731-44C3-AE93-96AFA642DBBB}" type="presParOf" srcId="{9D716766-CCAB-4FC7-AE34-28F81B22F5F8}" destId="{3FA200D0-268C-4D41-A7C6-28CB49BBBE3C}" srcOrd="10" destOrd="0" presId="urn:microsoft.com/office/officeart/2005/8/layout/vList4"/>
    <dgm:cxn modelId="{6FF9FC3B-2BC5-4097-BA07-A60CB6B899C9}" type="presParOf" srcId="{3FA200D0-268C-4D41-A7C6-28CB49BBBE3C}" destId="{50ED28F4-B213-4332-BA53-226948BEE69D}" srcOrd="0" destOrd="0" presId="urn:microsoft.com/office/officeart/2005/8/layout/vList4"/>
    <dgm:cxn modelId="{769542FF-2122-47AC-851E-B0A72E7CB03B}" type="presParOf" srcId="{3FA200D0-268C-4D41-A7C6-28CB49BBBE3C}" destId="{D1DFD5BD-5672-45A8-BB18-F7740A9CC4D0}" srcOrd="1" destOrd="0" presId="urn:microsoft.com/office/officeart/2005/8/layout/vList4"/>
    <dgm:cxn modelId="{2683B7E7-1955-4D87-9ABA-9609DAEB7399}" type="presParOf" srcId="{3FA200D0-268C-4D41-A7C6-28CB49BBBE3C}" destId="{5B107E40-09DC-4EA5-9835-72BC5051D897}" srcOrd="2" destOrd="0" presId="urn:microsoft.com/office/officeart/2005/8/layout/vList4"/>
    <dgm:cxn modelId="{982496BA-4F14-4A06-BF65-2DFAFA753C03}" type="presParOf" srcId="{9D716766-CCAB-4FC7-AE34-28F81B22F5F8}" destId="{1B4CC7C8-7803-4BDF-9CC2-23CEF91AEE57}" srcOrd="11" destOrd="0" presId="urn:microsoft.com/office/officeart/2005/8/layout/vList4"/>
    <dgm:cxn modelId="{990ECA8D-CFD8-47B9-A9C7-9588FDFFB016}" type="presParOf" srcId="{9D716766-CCAB-4FC7-AE34-28F81B22F5F8}" destId="{6A5E1878-D167-43C2-B8B7-EC1E8AE3DC68}" srcOrd="12" destOrd="0" presId="urn:microsoft.com/office/officeart/2005/8/layout/vList4"/>
    <dgm:cxn modelId="{7D652B8F-BFCE-4924-B287-4FAA26F06265}" type="presParOf" srcId="{6A5E1878-D167-43C2-B8B7-EC1E8AE3DC68}" destId="{8515BA70-D042-4755-BEF5-92443D883932}" srcOrd="0" destOrd="0" presId="urn:microsoft.com/office/officeart/2005/8/layout/vList4"/>
    <dgm:cxn modelId="{EB85AD1B-54C0-470B-B2A3-733DC75C57B6}" type="presParOf" srcId="{6A5E1878-D167-43C2-B8B7-EC1E8AE3DC68}" destId="{9FD677EE-D9CF-4C54-8985-7C18747E07DA}" srcOrd="1" destOrd="0" presId="urn:microsoft.com/office/officeart/2005/8/layout/vList4"/>
    <dgm:cxn modelId="{769DF642-FB63-48E9-B27E-CC6A348E3112}" type="presParOf" srcId="{6A5E1878-D167-43C2-B8B7-EC1E8AE3DC68}" destId="{C8F48C5F-BBB3-42F3-A99B-54074B614D64}"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E7B586-A7AD-4D1B-AC3A-162E83F3EDD7}" type="doc">
      <dgm:prSet loTypeId="urn:microsoft.com/office/officeart/2005/8/layout/vList4" loCatId="list" qsTypeId="urn:microsoft.com/office/officeart/2005/8/quickstyle/simple3" qsCatId="simple" csTypeId="urn:microsoft.com/office/officeart/2005/8/colors/accent1_2" csCatId="accent1" phldr="1"/>
      <dgm:spPr/>
      <dgm:t>
        <a:bodyPr/>
        <a:lstStyle/>
        <a:p>
          <a:endParaRPr lang="fr-FR"/>
        </a:p>
      </dgm:t>
    </dgm:pt>
    <dgm:pt modelId="{E9F4FE17-0500-4E4B-BAEB-DF12113104B4}">
      <dgm:prSet phldrT="[Texte]" custT="1"/>
      <dgm:spPr/>
      <dgm:t>
        <a:bodyPr/>
        <a:lstStyle/>
        <a:p>
          <a:r>
            <a:rPr lang="fr-FR" sz="2800" dirty="0">
              <a:latin typeface="Montserrat" panose="00000500000000000000" pitchFamily="2" charset="0"/>
            </a:rPr>
            <a:t>1 - Problématique et présentation du projet</a:t>
          </a:r>
        </a:p>
      </dgm:t>
    </dgm:pt>
    <dgm:pt modelId="{3A0D321D-61C0-478A-8B1B-B70E8D516279}" type="parTrans" cxnId="{15E6CC70-BEB9-4B09-A451-9B226905B038}">
      <dgm:prSet/>
      <dgm:spPr/>
      <dgm:t>
        <a:bodyPr/>
        <a:lstStyle/>
        <a:p>
          <a:endParaRPr lang="fr-FR" sz="2800">
            <a:latin typeface="Montserrat" panose="00000500000000000000" pitchFamily="2" charset="0"/>
          </a:endParaRPr>
        </a:p>
      </dgm:t>
    </dgm:pt>
    <dgm:pt modelId="{49C21D1E-7C64-4262-BA1D-145B20C15833}" type="sibTrans" cxnId="{15E6CC70-BEB9-4B09-A451-9B226905B038}">
      <dgm:prSet/>
      <dgm:spPr/>
      <dgm:t>
        <a:bodyPr/>
        <a:lstStyle/>
        <a:p>
          <a:endParaRPr lang="fr-FR" sz="2800">
            <a:latin typeface="Montserrat" panose="00000500000000000000" pitchFamily="2" charset="0"/>
          </a:endParaRPr>
        </a:p>
      </dgm:t>
    </dgm:pt>
    <dgm:pt modelId="{308DC6A0-D3DB-49AC-BB8E-C47AED3A453C}">
      <dgm:prSet phldrT="[Texte]" custT="1"/>
      <dgm:spPr/>
      <dgm:t>
        <a:bodyPr/>
        <a:lstStyle/>
        <a:p>
          <a:r>
            <a:rPr lang="fr-FR" sz="2800" dirty="0">
              <a:latin typeface="Montserrat" panose="00000500000000000000" pitchFamily="2" charset="0"/>
            </a:rPr>
            <a:t>5 – Déploiement sur le cloud</a:t>
          </a:r>
        </a:p>
      </dgm:t>
    </dgm:pt>
    <dgm:pt modelId="{744C2BB5-3A31-4D44-BE11-CECC451F4407}" type="parTrans" cxnId="{DB506EEC-D887-45A1-8FBA-3C06081B5E01}">
      <dgm:prSet/>
      <dgm:spPr/>
      <dgm:t>
        <a:bodyPr/>
        <a:lstStyle/>
        <a:p>
          <a:endParaRPr lang="fr-FR" sz="2800">
            <a:latin typeface="Montserrat" panose="00000500000000000000" pitchFamily="2" charset="0"/>
          </a:endParaRPr>
        </a:p>
      </dgm:t>
    </dgm:pt>
    <dgm:pt modelId="{303A0B16-8C79-40E8-96B7-706091D23FE2}" type="sibTrans" cxnId="{DB506EEC-D887-45A1-8FBA-3C06081B5E01}">
      <dgm:prSet/>
      <dgm:spPr/>
      <dgm:t>
        <a:bodyPr/>
        <a:lstStyle/>
        <a:p>
          <a:endParaRPr lang="fr-FR" sz="2800">
            <a:latin typeface="Montserrat" panose="00000500000000000000" pitchFamily="2" charset="0"/>
          </a:endParaRPr>
        </a:p>
      </dgm:t>
    </dgm:pt>
    <dgm:pt modelId="{601AFA4A-3823-4895-900D-1B9C0C4DD7FE}">
      <dgm:prSet phldrT="[Texte]" custT="1"/>
      <dgm:spPr/>
      <dgm:t>
        <a:bodyPr/>
        <a:lstStyle/>
        <a:p>
          <a:r>
            <a:rPr lang="fr-FR" sz="2800" dirty="0">
              <a:latin typeface="Montserrat" panose="00000500000000000000" pitchFamily="2" charset="0"/>
            </a:rPr>
            <a:t>6 – Analyse des coûts </a:t>
          </a:r>
        </a:p>
      </dgm:t>
    </dgm:pt>
    <dgm:pt modelId="{975D6204-6DDF-4AFA-823E-4CECEAED9FB8}" type="parTrans" cxnId="{D4B0535C-0C33-46BF-907A-52E6AD92C39D}">
      <dgm:prSet/>
      <dgm:spPr/>
      <dgm:t>
        <a:bodyPr/>
        <a:lstStyle/>
        <a:p>
          <a:endParaRPr lang="fr-FR" sz="2800">
            <a:latin typeface="Montserrat" panose="00000500000000000000" pitchFamily="2" charset="0"/>
          </a:endParaRPr>
        </a:p>
      </dgm:t>
    </dgm:pt>
    <dgm:pt modelId="{90313AD7-FB76-439B-8F58-4A761496B68F}" type="sibTrans" cxnId="{D4B0535C-0C33-46BF-907A-52E6AD92C39D}">
      <dgm:prSet/>
      <dgm:spPr/>
      <dgm:t>
        <a:bodyPr/>
        <a:lstStyle/>
        <a:p>
          <a:endParaRPr lang="fr-FR" sz="2800">
            <a:latin typeface="Montserrat" panose="00000500000000000000" pitchFamily="2" charset="0"/>
          </a:endParaRPr>
        </a:p>
      </dgm:t>
    </dgm:pt>
    <dgm:pt modelId="{F5E45699-4BC3-47C6-B041-AA9BB8822169}">
      <dgm:prSet phldrT="[Texte]" custT="1"/>
      <dgm:spPr/>
      <dgm:t>
        <a:bodyPr/>
        <a:lstStyle/>
        <a:p>
          <a:r>
            <a:rPr lang="fr-FR" sz="2800" b="1" dirty="0">
              <a:solidFill>
                <a:srgbClr val="C00000"/>
              </a:solidFill>
              <a:latin typeface="Montserrat" panose="00000500000000000000" pitchFamily="2" charset="0"/>
            </a:rPr>
            <a:t>2 - Analyse Exploratoire des Données (EDA)</a:t>
          </a:r>
        </a:p>
      </dgm:t>
    </dgm:pt>
    <dgm:pt modelId="{C6F59650-81E9-447B-B1B4-2FE4EF5B5281}" type="parTrans" cxnId="{D2B00E0C-0817-4FE8-9B1A-0155F7122F39}">
      <dgm:prSet/>
      <dgm:spPr/>
      <dgm:t>
        <a:bodyPr/>
        <a:lstStyle/>
        <a:p>
          <a:endParaRPr lang="fr-FR" sz="2800">
            <a:latin typeface="Montserrat" panose="00000500000000000000" pitchFamily="2" charset="0"/>
          </a:endParaRPr>
        </a:p>
      </dgm:t>
    </dgm:pt>
    <dgm:pt modelId="{14FB90A5-4E51-4108-BF4F-E500B36C67A9}" type="sibTrans" cxnId="{D2B00E0C-0817-4FE8-9B1A-0155F7122F39}">
      <dgm:prSet/>
      <dgm:spPr/>
      <dgm:t>
        <a:bodyPr/>
        <a:lstStyle/>
        <a:p>
          <a:endParaRPr lang="fr-FR" sz="2800">
            <a:latin typeface="Montserrat" panose="00000500000000000000" pitchFamily="2" charset="0"/>
          </a:endParaRPr>
        </a:p>
      </dgm:t>
    </dgm:pt>
    <dgm:pt modelId="{35E4103C-7A0A-4B3F-839C-972EC1A69133}">
      <dgm:prSet phldrT="[Texte]" custT="1"/>
      <dgm:spPr/>
      <dgm:t>
        <a:bodyPr/>
        <a:lstStyle/>
        <a:p>
          <a:r>
            <a:rPr lang="fr-FR" sz="2800" dirty="0">
              <a:latin typeface="Montserrat" panose="00000500000000000000" pitchFamily="2" charset="0"/>
            </a:rPr>
            <a:t>3 – Big Data </a:t>
          </a:r>
        </a:p>
      </dgm:t>
    </dgm:pt>
    <dgm:pt modelId="{1E9347F9-CC22-4A43-A8B7-6C828B55BC55}" type="parTrans" cxnId="{B68A1F84-6E6D-4DDB-A356-65646EA7D80F}">
      <dgm:prSet/>
      <dgm:spPr/>
      <dgm:t>
        <a:bodyPr/>
        <a:lstStyle/>
        <a:p>
          <a:endParaRPr lang="fr-FR" sz="2800">
            <a:latin typeface="Montserrat" panose="00000500000000000000" pitchFamily="2" charset="0"/>
          </a:endParaRPr>
        </a:p>
      </dgm:t>
    </dgm:pt>
    <dgm:pt modelId="{83E2BE2E-0C86-4541-9CC5-FF7E813183C2}" type="sibTrans" cxnId="{B68A1F84-6E6D-4DDB-A356-65646EA7D80F}">
      <dgm:prSet/>
      <dgm:spPr/>
      <dgm:t>
        <a:bodyPr/>
        <a:lstStyle/>
        <a:p>
          <a:endParaRPr lang="fr-FR" sz="2800">
            <a:latin typeface="Montserrat" panose="00000500000000000000" pitchFamily="2" charset="0"/>
          </a:endParaRPr>
        </a:p>
      </dgm:t>
    </dgm:pt>
    <dgm:pt modelId="{DA559520-C9CD-45B0-A1B0-B6F26D4B8157}">
      <dgm:prSet phldrT="[Texte]" custT="1"/>
      <dgm:spPr/>
      <dgm:t>
        <a:bodyPr/>
        <a:lstStyle/>
        <a:p>
          <a:r>
            <a:rPr lang="fr-FR" sz="2800" dirty="0">
              <a:latin typeface="Montserrat" panose="00000500000000000000" pitchFamily="2" charset="0"/>
            </a:rPr>
            <a:t>7 – Conclusion &amp; perspectives</a:t>
          </a:r>
        </a:p>
      </dgm:t>
    </dgm:pt>
    <dgm:pt modelId="{FDEAF8BB-2CE5-4C2F-AE78-FCB6BC23F1BB}" type="parTrans" cxnId="{05118321-99DD-4550-826B-8CD3905A5ED0}">
      <dgm:prSet/>
      <dgm:spPr/>
      <dgm:t>
        <a:bodyPr/>
        <a:lstStyle/>
        <a:p>
          <a:endParaRPr lang="fr-FR" sz="2800"/>
        </a:p>
      </dgm:t>
    </dgm:pt>
    <dgm:pt modelId="{9F9A862D-25BD-47AF-AF64-5562F321A5ED}" type="sibTrans" cxnId="{05118321-99DD-4550-826B-8CD3905A5ED0}">
      <dgm:prSet/>
      <dgm:spPr/>
      <dgm:t>
        <a:bodyPr/>
        <a:lstStyle/>
        <a:p>
          <a:endParaRPr lang="fr-FR" sz="2800"/>
        </a:p>
      </dgm:t>
    </dgm:pt>
    <dgm:pt modelId="{D88B2A59-6D87-4912-AE3D-207A1E32A0D6}">
      <dgm:prSet phldrT="[Texte]" custT="1"/>
      <dgm:spPr/>
      <dgm:t>
        <a:bodyPr/>
        <a:lstStyle/>
        <a:p>
          <a:r>
            <a:rPr lang="fr-FR" sz="2800" dirty="0">
              <a:latin typeface="Montserrat" panose="00000500000000000000" pitchFamily="2" charset="0"/>
            </a:rPr>
            <a:t>4 - Preprocessing </a:t>
          </a:r>
        </a:p>
      </dgm:t>
    </dgm:pt>
    <dgm:pt modelId="{A06AFB56-6CA1-4666-ACC9-44DF96D192EB}" type="parTrans" cxnId="{16760779-67A0-4D8B-9982-F2AE6FE039D5}">
      <dgm:prSet/>
      <dgm:spPr/>
      <dgm:t>
        <a:bodyPr/>
        <a:lstStyle/>
        <a:p>
          <a:endParaRPr lang="fr-FR"/>
        </a:p>
      </dgm:t>
    </dgm:pt>
    <dgm:pt modelId="{EFEC9F65-5807-446A-847D-199876261EEA}" type="sibTrans" cxnId="{16760779-67A0-4D8B-9982-F2AE6FE039D5}">
      <dgm:prSet/>
      <dgm:spPr/>
      <dgm:t>
        <a:bodyPr/>
        <a:lstStyle/>
        <a:p>
          <a:endParaRPr lang="fr-FR"/>
        </a:p>
      </dgm:t>
    </dgm:pt>
    <dgm:pt modelId="{9D716766-CCAB-4FC7-AE34-28F81B22F5F8}" type="pres">
      <dgm:prSet presAssocID="{5BE7B586-A7AD-4D1B-AC3A-162E83F3EDD7}" presName="linear" presStyleCnt="0">
        <dgm:presLayoutVars>
          <dgm:dir/>
          <dgm:resizeHandles val="exact"/>
        </dgm:presLayoutVars>
      </dgm:prSet>
      <dgm:spPr/>
    </dgm:pt>
    <dgm:pt modelId="{E05B013D-4146-4381-987E-E4509A594EE4}" type="pres">
      <dgm:prSet presAssocID="{E9F4FE17-0500-4E4B-BAEB-DF12113104B4}" presName="comp" presStyleCnt="0"/>
      <dgm:spPr/>
    </dgm:pt>
    <dgm:pt modelId="{89191E76-E2A1-4F3A-8981-91840281954A}" type="pres">
      <dgm:prSet presAssocID="{E9F4FE17-0500-4E4B-BAEB-DF12113104B4}" presName="box" presStyleLbl="node1" presStyleIdx="0" presStyleCnt="7" custLinFactNeighborY="-950"/>
      <dgm:spPr/>
    </dgm:pt>
    <dgm:pt modelId="{F2AA533C-0625-44F1-9BAD-AFEABEC3E61A}" type="pres">
      <dgm:prSet presAssocID="{E9F4FE17-0500-4E4B-BAEB-DF12113104B4}" presName="img"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dgm:spPr>
    </dgm:pt>
    <dgm:pt modelId="{E1AD8DD5-1B53-4858-8B3D-F76B532BD027}" type="pres">
      <dgm:prSet presAssocID="{E9F4FE17-0500-4E4B-BAEB-DF12113104B4}" presName="text" presStyleLbl="node1" presStyleIdx="0" presStyleCnt="7">
        <dgm:presLayoutVars>
          <dgm:bulletEnabled val="1"/>
        </dgm:presLayoutVars>
      </dgm:prSet>
      <dgm:spPr/>
    </dgm:pt>
    <dgm:pt modelId="{E7043384-6595-4FA3-97D9-E4274998D04F}" type="pres">
      <dgm:prSet presAssocID="{49C21D1E-7C64-4262-BA1D-145B20C15833}" presName="spacer" presStyleCnt="0"/>
      <dgm:spPr/>
    </dgm:pt>
    <dgm:pt modelId="{97092942-12A3-4D84-ADA8-CE25AE862090}" type="pres">
      <dgm:prSet presAssocID="{F5E45699-4BC3-47C6-B041-AA9BB8822169}" presName="comp" presStyleCnt="0"/>
      <dgm:spPr/>
    </dgm:pt>
    <dgm:pt modelId="{A4005735-3266-4FA9-9A6C-CAFC5B7FBC3C}" type="pres">
      <dgm:prSet presAssocID="{F5E45699-4BC3-47C6-B041-AA9BB8822169}" presName="box" presStyleLbl="node1" presStyleIdx="1" presStyleCnt="7"/>
      <dgm:spPr/>
    </dgm:pt>
    <dgm:pt modelId="{6D58B01A-7EF9-4719-B316-034A3CB95519}" type="pres">
      <dgm:prSet presAssocID="{F5E45699-4BC3-47C6-B041-AA9BB8822169}" presName="img"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3261A5BE-1E00-4BEE-BEE5-725F148D25BE}" type="pres">
      <dgm:prSet presAssocID="{F5E45699-4BC3-47C6-B041-AA9BB8822169}" presName="text" presStyleLbl="node1" presStyleIdx="1" presStyleCnt="7">
        <dgm:presLayoutVars>
          <dgm:bulletEnabled val="1"/>
        </dgm:presLayoutVars>
      </dgm:prSet>
      <dgm:spPr/>
    </dgm:pt>
    <dgm:pt modelId="{6EA46195-8D14-43AC-A157-5A1D2F29405B}" type="pres">
      <dgm:prSet presAssocID="{14FB90A5-4E51-4108-BF4F-E500B36C67A9}" presName="spacer" presStyleCnt="0"/>
      <dgm:spPr/>
    </dgm:pt>
    <dgm:pt modelId="{3A0FBAEF-915F-489A-BE89-A50A6EA90E33}" type="pres">
      <dgm:prSet presAssocID="{35E4103C-7A0A-4B3F-839C-972EC1A69133}" presName="comp" presStyleCnt="0"/>
      <dgm:spPr/>
    </dgm:pt>
    <dgm:pt modelId="{25D7A13F-82F4-45FD-BBE1-52BC3BBEBBD2}" type="pres">
      <dgm:prSet presAssocID="{35E4103C-7A0A-4B3F-839C-972EC1A69133}" presName="box" presStyleLbl="node1" presStyleIdx="2" presStyleCnt="7"/>
      <dgm:spPr/>
    </dgm:pt>
    <dgm:pt modelId="{8FCC76E8-933F-4F3D-9556-083893D837EA}" type="pres">
      <dgm:prSet presAssocID="{35E4103C-7A0A-4B3F-839C-972EC1A69133}" presName="img" presStyleLbl="fgImgPlace1" presStyleIdx="2" presStyleCnt="7" custLinFactNeighborX="0" custLinFactNeighborY="363"/>
      <dgm:spPr>
        <a:blipFill>
          <a:blip xmlns:r="http://schemas.openxmlformats.org/officeDocument/2006/relationships" r:embed="rId3"/>
          <a:srcRect/>
          <a:stretch>
            <a:fillRect t="-47000" b="-47000"/>
          </a:stretch>
        </a:blipFill>
      </dgm:spPr>
    </dgm:pt>
    <dgm:pt modelId="{3C2491AB-C4C3-444C-808E-24183786A928}" type="pres">
      <dgm:prSet presAssocID="{35E4103C-7A0A-4B3F-839C-972EC1A69133}" presName="text" presStyleLbl="node1" presStyleIdx="2" presStyleCnt="7">
        <dgm:presLayoutVars>
          <dgm:bulletEnabled val="1"/>
        </dgm:presLayoutVars>
      </dgm:prSet>
      <dgm:spPr/>
    </dgm:pt>
    <dgm:pt modelId="{1E16BE8D-7850-4D03-88D3-2F246961A3B8}" type="pres">
      <dgm:prSet presAssocID="{83E2BE2E-0C86-4541-9CC5-FF7E813183C2}" presName="spacer" presStyleCnt="0"/>
      <dgm:spPr/>
    </dgm:pt>
    <dgm:pt modelId="{F83AC063-3BF1-4EEA-86A6-CFE89E8F20DE}" type="pres">
      <dgm:prSet presAssocID="{D88B2A59-6D87-4912-AE3D-207A1E32A0D6}" presName="comp" presStyleCnt="0"/>
      <dgm:spPr/>
    </dgm:pt>
    <dgm:pt modelId="{F96FD142-985C-4A58-9569-5489E399BE67}" type="pres">
      <dgm:prSet presAssocID="{D88B2A59-6D87-4912-AE3D-207A1E32A0D6}" presName="box" presStyleLbl="node1" presStyleIdx="3" presStyleCnt="7"/>
      <dgm:spPr/>
    </dgm:pt>
    <dgm:pt modelId="{823D981C-BB3D-4329-BC7C-CB6FC5BCEEDF}" type="pres">
      <dgm:prSet presAssocID="{D88B2A59-6D87-4912-AE3D-207A1E32A0D6}" presName="img" presStyleLbl="fgImgPlace1" presStyleIdx="3" presStyleCnt="7"/>
      <dgm:spPr>
        <a:blipFill>
          <a:blip xmlns:r="http://schemas.openxmlformats.org/officeDocument/2006/relationships" r:embed="rId4"/>
          <a:srcRect/>
          <a:stretch>
            <a:fillRect t="-182000" b="-182000"/>
          </a:stretch>
        </a:blipFill>
      </dgm:spPr>
    </dgm:pt>
    <dgm:pt modelId="{878F8DA9-7D30-4B7A-A054-18291E782D9A}" type="pres">
      <dgm:prSet presAssocID="{D88B2A59-6D87-4912-AE3D-207A1E32A0D6}" presName="text" presStyleLbl="node1" presStyleIdx="3" presStyleCnt="7">
        <dgm:presLayoutVars>
          <dgm:bulletEnabled val="1"/>
        </dgm:presLayoutVars>
      </dgm:prSet>
      <dgm:spPr/>
    </dgm:pt>
    <dgm:pt modelId="{60605DD4-8FE1-4CE0-B460-F1EBC1E4546E}" type="pres">
      <dgm:prSet presAssocID="{EFEC9F65-5807-446A-847D-199876261EEA}" presName="spacer" presStyleCnt="0"/>
      <dgm:spPr/>
    </dgm:pt>
    <dgm:pt modelId="{4F7532BD-F751-4644-824E-6E1561356D39}" type="pres">
      <dgm:prSet presAssocID="{308DC6A0-D3DB-49AC-BB8E-C47AED3A453C}" presName="comp" presStyleCnt="0"/>
      <dgm:spPr/>
    </dgm:pt>
    <dgm:pt modelId="{DDE5FB65-4946-41D0-BA06-ECB1052C57DE}" type="pres">
      <dgm:prSet presAssocID="{308DC6A0-D3DB-49AC-BB8E-C47AED3A453C}" presName="box" presStyleLbl="node1" presStyleIdx="4" presStyleCnt="7"/>
      <dgm:spPr/>
    </dgm:pt>
    <dgm:pt modelId="{4C3EF71C-AB40-4BD4-94DC-23014C473DF1}" type="pres">
      <dgm:prSet presAssocID="{308DC6A0-D3DB-49AC-BB8E-C47AED3A453C}" presName="img" presStyleLbl="fgImgPlace1" presStyleIdx="4" presStyleCnt="7"/>
      <dgm:spPr>
        <a:blipFill>
          <a:blip xmlns:r="http://schemas.openxmlformats.org/officeDocument/2006/relationships" r:embed="rId5"/>
          <a:srcRect/>
          <a:stretch>
            <a:fillRect t="-29000" b="-29000"/>
          </a:stretch>
        </a:blipFill>
      </dgm:spPr>
    </dgm:pt>
    <dgm:pt modelId="{618649D8-D32C-4902-8317-3E9A45421B46}" type="pres">
      <dgm:prSet presAssocID="{308DC6A0-D3DB-49AC-BB8E-C47AED3A453C}" presName="text" presStyleLbl="node1" presStyleIdx="4" presStyleCnt="7">
        <dgm:presLayoutVars>
          <dgm:bulletEnabled val="1"/>
        </dgm:presLayoutVars>
      </dgm:prSet>
      <dgm:spPr/>
    </dgm:pt>
    <dgm:pt modelId="{3CBF2B78-B9E1-4C31-BC03-BFBB6180F674}" type="pres">
      <dgm:prSet presAssocID="{303A0B16-8C79-40E8-96B7-706091D23FE2}" presName="spacer" presStyleCnt="0"/>
      <dgm:spPr/>
    </dgm:pt>
    <dgm:pt modelId="{3FA200D0-268C-4D41-A7C6-28CB49BBBE3C}" type="pres">
      <dgm:prSet presAssocID="{601AFA4A-3823-4895-900D-1B9C0C4DD7FE}" presName="comp" presStyleCnt="0"/>
      <dgm:spPr/>
    </dgm:pt>
    <dgm:pt modelId="{50ED28F4-B213-4332-BA53-226948BEE69D}" type="pres">
      <dgm:prSet presAssocID="{601AFA4A-3823-4895-900D-1B9C0C4DD7FE}" presName="box" presStyleLbl="node1" presStyleIdx="5" presStyleCnt="7"/>
      <dgm:spPr/>
    </dgm:pt>
    <dgm:pt modelId="{D1DFD5BD-5672-45A8-BB18-F7740A9CC4D0}" type="pres">
      <dgm:prSet presAssocID="{601AFA4A-3823-4895-900D-1B9C0C4DD7FE}" presName="img" presStyleLbl="fgImgPlace1" presStyleIdx="5" presStyleCnt="7"/>
      <dgm:spPr>
        <a:blipFill>
          <a:blip xmlns:r="http://schemas.openxmlformats.org/officeDocument/2006/relationships" r:embed="rId6"/>
          <a:srcRect/>
          <a:stretch>
            <a:fillRect t="-47000" b="-47000"/>
          </a:stretch>
        </a:blipFill>
      </dgm:spPr>
    </dgm:pt>
    <dgm:pt modelId="{5B107E40-09DC-4EA5-9835-72BC5051D897}" type="pres">
      <dgm:prSet presAssocID="{601AFA4A-3823-4895-900D-1B9C0C4DD7FE}" presName="text" presStyleLbl="node1" presStyleIdx="5" presStyleCnt="7">
        <dgm:presLayoutVars>
          <dgm:bulletEnabled val="1"/>
        </dgm:presLayoutVars>
      </dgm:prSet>
      <dgm:spPr/>
    </dgm:pt>
    <dgm:pt modelId="{1B4CC7C8-7803-4BDF-9CC2-23CEF91AEE57}" type="pres">
      <dgm:prSet presAssocID="{90313AD7-FB76-439B-8F58-4A761496B68F}" presName="spacer" presStyleCnt="0"/>
      <dgm:spPr/>
    </dgm:pt>
    <dgm:pt modelId="{6A5E1878-D167-43C2-B8B7-EC1E8AE3DC68}" type="pres">
      <dgm:prSet presAssocID="{DA559520-C9CD-45B0-A1B0-B6F26D4B8157}" presName="comp" presStyleCnt="0"/>
      <dgm:spPr/>
    </dgm:pt>
    <dgm:pt modelId="{8515BA70-D042-4755-BEF5-92443D883932}" type="pres">
      <dgm:prSet presAssocID="{DA559520-C9CD-45B0-A1B0-B6F26D4B8157}" presName="box" presStyleLbl="node1" presStyleIdx="6" presStyleCnt="7"/>
      <dgm:spPr/>
    </dgm:pt>
    <dgm:pt modelId="{9FD677EE-D9CF-4C54-8985-7C18747E07DA}" type="pres">
      <dgm:prSet presAssocID="{DA559520-C9CD-45B0-A1B0-B6F26D4B8157}" presName="img" presStyleLbl="fgImgPlace1"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t="-18000" b="-18000"/>
          </a:stretch>
        </a:blipFill>
      </dgm:spPr>
    </dgm:pt>
    <dgm:pt modelId="{C8F48C5F-BBB3-42F3-A99B-54074B614D64}" type="pres">
      <dgm:prSet presAssocID="{DA559520-C9CD-45B0-A1B0-B6F26D4B8157}" presName="text" presStyleLbl="node1" presStyleIdx="6" presStyleCnt="7">
        <dgm:presLayoutVars>
          <dgm:bulletEnabled val="1"/>
        </dgm:presLayoutVars>
      </dgm:prSet>
      <dgm:spPr/>
    </dgm:pt>
  </dgm:ptLst>
  <dgm:cxnLst>
    <dgm:cxn modelId="{44802300-D78C-41C6-B60C-B3456DB48C0D}" type="presOf" srcId="{DA559520-C9CD-45B0-A1B0-B6F26D4B8157}" destId="{C8F48C5F-BBB3-42F3-A99B-54074B614D64}" srcOrd="1" destOrd="0" presId="urn:microsoft.com/office/officeart/2005/8/layout/vList4"/>
    <dgm:cxn modelId="{D2B00E0C-0817-4FE8-9B1A-0155F7122F39}" srcId="{5BE7B586-A7AD-4D1B-AC3A-162E83F3EDD7}" destId="{F5E45699-4BC3-47C6-B041-AA9BB8822169}" srcOrd="1" destOrd="0" parTransId="{C6F59650-81E9-447B-B1B4-2FE4EF5B5281}" sibTransId="{14FB90A5-4E51-4108-BF4F-E500B36C67A9}"/>
    <dgm:cxn modelId="{E7A5C618-E0FD-4013-A4D0-ED3D0454BE26}" type="presOf" srcId="{5BE7B586-A7AD-4D1B-AC3A-162E83F3EDD7}" destId="{9D716766-CCAB-4FC7-AE34-28F81B22F5F8}" srcOrd="0" destOrd="0" presId="urn:microsoft.com/office/officeart/2005/8/layout/vList4"/>
    <dgm:cxn modelId="{05118321-99DD-4550-826B-8CD3905A5ED0}" srcId="{5BE7B586-A7AD-4D1B-AC3A-162E83F3EDD7}" destId="{DA559520-C9CD-45B0-A1B0-B6F26D4B8157}" srcOrd="6" destOrd="0" parTransId="{FDEAF8BB-2CE5-4C2F-AE78-FCB6BC23F1BB}" sibTransId="{9F9A862D-25BD-47AF-AF64-5562F321A5ED}"/>
    <dgm:cxn modelId="{A92B0634-2EDF-4294-8154-E8F9AFC5C41F}" type="presOf" srcId="{308DC6A0-D3DB-49AC-BB8E-C47AED3A453C}" destId="{618649D8-D32C-4902-8317-3E9A45421B46}" srcOrd="1" destOrd="0" presId="urn:microsoft.com/office/officeart/2005/8/layout/vList4"/>
    <dgm:cxn modelId="{4B0AC035-461F-4ADD-80EE-D98F9E8466DE}" type="presOf" srcId="{D88B2A59-6D87-4912-AE3D-207A1E32A0D6}" destId="{878F8DA9-7D30-4B7A-A054-18291E782D9A}" srcOrd="1" destOrd="0" presId="urn:microsoft.com/office/officeart/2005/8/layout/vList4"/>
    <dgm:cxn modelId="{6DF08239-423D-4725-8A81-CCAB0E39F7A2}" type="presOf" srcId="{D88B2A59-6D87-4912-AE3D-207A1E32A0D6}" destId="{F96FD142-985C-4A58-9569-5489E399BE67}" srcOrd="0" destOrd="0" presId="urn:microsoft.com/office/officeart/2005/8/layout/vList4"/>
    <dgm:cxn modelId="{D4B0535C-0C33-46BF-907A-52E6AD92C39D}" srcId="{5BE7B586-A7AD-4D1B-AC3A-162E83F3EDD7}" destId="{601AFA4A-3823-4895-900D-1B9C0C4DD7FE}" srcOrd="5" destOrd="0" parTransId="{975D6204-6DDF-4AFA-823E-4CECEAED9FB8}" sibTransId="{90313AD7-FB76-439B-8F58-4A761496B68F}"/>
    <dgm:cxn modelId="{15E6CC70-BEB9-4B09-A451-9B226905B038}" srcId="{5BE7B586-A7AD-4D1B-AC3A-162E83F3EDD7}" destId="{E9F4FE17-0500-4E4B-BAEB-DF12113104B4}" srcOrd="0" destOrd="0" parTransId="{3A0D321D-61C0-478A-8B1B-B70E8D516279}" sibTransId="{49C21D1E-7C64-4262-BA1D-145B20C15833}"/>
    <dgm:cxn modelId="{F7F7AA54-B75D-440C-94A7-BE6A45977F93}" type="presOf" srcId="{E9F4FE17-0500-4E4B-BAEB-DF12113104B4}" destId="{89191E76-E2A1-4F3A-8981-91840281954A}" srcOrd="0" destOrd="0" presId="urn:microsoft.com/office/officeart/2005/8/layout/vList4"/>
    <dgm:cxn modelId="{16760779-67A0-4D8B-9982-F2AE6FE039D5}" srcId="{5BE7B586-A7AD-4D1B-AC3A-162E83F3EDD7}" destId="{D88B2A59-6D87-4912-AE3D-207A1E32A0D6}" srcOrd="3" destOrd="0" parTransId="{A06AFB56-6CA1-4666-ACC9-44DF96D192EB}" sibTransId="{EFEC9F65-5807-446A-847D-199876261EEA}"/>
    <dgm:cxn modelId="{38BFFD7A-E9E0-4166-A74D-8E4237DE3995}" type="presOf" srcId="{E9F4FE17-0500-4E4B-BAEB-DF12113104B4}" destId="{E1AD8DD5-1B53-4858-8B3D-F76B532BD027}" srcOrd="1" destOrd="0" presId="urn:microsoft.com/office/officeart/2005/8/layout/vList4"/>
    <dgm:cxn modelId="{6963B083-BD01-4490-A5B6-8D8A2405C94D}" type="presOf" srcId="{DA559520-C9CD-45B0-A1B0-B6F26D4B8157}" destId="{8515BA70-D042-4755-BEF5-92443D883932}" srcOrd="0" destOrd="0" presId="urn:microsoft.com/office/officeart/2005/8/layout/vList4"/>
    <dgm:cxn modelId="{B68A1F84-6E6D-4DDB-A356-65646EA7D80F}" srcId="{5BE7B586-A7AD-4D1B-AC3A-162E83F3EDD7}" destId="{35E4103C-7A0A-4B3F-839C-972EC1A69133}" srcOrd="2" destOrd="0" parTransId="{1E9347F9-CC22-4A43-A8B7-6C828B55BC55}" sibTransId="{83E2BE2E-0C86-4541-9CC5-FF7E813183C2}"/>
    <dgm:cxn modelId="{BC4CA89F-0017-4FCA-A81D-043A6C466E37}" type="presOf" srcId="{35E4103C-7A0A-4B3F-839C-972EC1A69133}" destId="{3C2491AB-C4C3-444C-808E-24183786A928}" srcOrd="1" destOrd="0" presId="urn:microsoft.com/office/officeart/2005/8/layout/vList4"/>
    <dgm:cxn modelId="{46AFC39F-1452-4A70-A776-5F6280B9EDB7}" type="presOf" srcId="{601AFA4A-3823-4895-900D-1B9C0C4DD7FE}" destId="{50ED28F4-B213-4332-BA53-226948BEE69D}" srcOrd="0" destOrd="0" presId="urn:microsoft.com/office/officeart/2005/8/layout/vList4"/>
    <dgm:cxn modelId="{DFE38FB1-3FBE-41E6-8B62-EDEDEF448BF2}" type="presOf" srcId="{F5E45699-4BC3-47C6-B041-AA9BB8822169}" destId="{3261A5BE-1E00-4BEE-BEE5-725F148D25BE}" srcOrd="1" destOrd="0" presId="urn:microsoft.com/office/officeart/2005/8/layout/vList4"/>
    <dgm:cxn modelId="{7B1F42BA-F100-4E46-BB63-5F903F424F95}" type="presOf" srcId="{35E4103C-7A0A-4B3F-839C-972EC1A69133}" destId="{25D7A13F-82F4-45FD-BBE1-52BC3BBEBBD2}" srcOrd="0" destOrd="0" presId="urn:microsoft.com/office/officeart/2005/8/layout/vList4"/>
    <dgm:cxn modelId="{DC3731CF-7750-4C06-90F9-FA0D9C35F45B}" type="presOf" srcId="{F5E45699-4BC3-47C6-B041-AA9BB8822169}" destId="{A4005735-3266-4FA9-9A6C-CAFC5B7FBC3C}" srcOrd="0" destOrd="0" presId="urn:microsoft.com/office/officeart/2005/8/layout/vList4"/>
    <dgm:cxn modelId="{DB506EEC-D887-45A1-8FBA-3C06081B5E01}" srcId="{5BE7B586-A7AD-4D1B-AC3A-162E83F3EDD7}" destId="{308DC6A0-D3DB-49AC-BB8E-C47AED3A453C}" srcOrd="4" destOrd="0" parTransId="{744C2BB5-3A31-4D44-BE11-CECC451F4407}" sibTransId="{303A0B16-8C79-40E8-96B7-706091D23FE2}"/>
    <dgm:cxn modelId="{B1ECCBF9-9456-45D4-BFA8-1C9E7E36ABD9}" type="presOf" srcId="{601AFA4A-3823-4895-900D-1B9C0C4DD7FE}" destId="{5B107E40-09DC-4EA5-9835-72BC5051D897}" srcOrd="1" destOrd="0" presId="urn:microsoft.com/office/officeart/2005/8/layout/vList4"/>
    <dgm:cxn modelId="{C2A5D1FC-72C2-4B2A-B162-63AC5456F54D}" type="presOf" srcId="{308DC6A0-D3DB-49AC-BB8E-C47AED3A453C}" destId="{DDE5FB65-4946-41D0-BA06-ECB1052C57DE}" srcOrd="0" destOrd="0" presId="urn:microsoft.com/office/officeart/2005/8/layout/vList4"/>
    <dgm:cxn modelId="{298DE47B-75DF-41BA-884B-54EDF2D6D01C}" type="presParOf" srcId="{9D716766-CCAB-4FC7-AE34-28F81B22F5F8}" destId="{E05B013D-4146-4381-987E-E4509A594EE4}" srcOrd="0" destOrd="0" presId="urn:microsoft.com/office/officeart/2005/8/layout/vList4"/>
    <dgm:cxn modelId="{CBB06C2F-018D-4124-ABC5-846EB4B63610}" type="presParOf" srcId="{E05B013D-4146-4381-987E-E4509A594EE4}" destId="{89191E76-E2A1-4F3A-8981-91840281954A}" srcOrd="0" destOrd="0" presId="urn:microsoft.com/office/officeart/2005/8/layout/vList4"/>
    <dgm:cxn modelId="{56F126C1-3D91-47EF-8AE1-B99E5F8D81C1}" type="presParOf" srcId="{E05B013D-4146-4381-987E-E4509A594EE4}" destId="{F2AA533C-0625-44F1-9BAD-AFEABEC3E61A}" srcOrd="1" destOrd="0" presId="urn:microsoft.com/office/officeart/2005/8/layout/vList4"/>
    <dgm:cxn modelId="{449407CD-8989-40AD-B271-5CE38EDFBDEF}" type="presParOf" srcId="{E05B013D-4146-4381-987E-E4509A594EE4}" destId="{E1AD8DD5-1B53-4858-8B3D-F76B532BD027}" srcOrd="2" destOrd="0" presId="urn:microsoft.com/office/officeart/2005/8/layout/vList4"/>
    <dgm:cxn modelId="{396B3E05-E192-4D97-944C-C9E0367743AF}" type="presParOf" srcId="{9D716766-CCAB-4FC7-AE34-28F81B22F5F8}" destId="{E7043384-6595-4FA3-97D9-E4274998D04F}" srcOrd="1" destOrd="0" presId="urn:microsoft.com/office/officeart/2005/8/layout/vList4"/>
    <dgm:cxn modelId="{48701943-0EB1-481D-B8CE-53479A029693}" type="presParOf" srcId="{9D716766-CCAB-4FC7-AE34-28F81B22F5F8}" destId="{97092942-12A3-4D84-ADA8-CE25AE862090}" srcOrd="2" destOrd="0" presId="urn:microsoft.com/office/officeart/2005/8/layout/vList4"/>
    <dgm:cxn modelId="{17F0A34C-CD9A-4C85-92EF-2CC4E1F15814}" type="presParOf" srcId="{97092942-12A3-4D84-ADA8-CE25AE862090}" destId="{A4005735-3266-4FA9-9A6C-CAFC5B7FBC3C}" srcOrd="0" destOrd="0" presId="urn:microsoft.com/office/officeart/2005/8/layout/vList4"/>
    <dgm:cxn modelId="{265DB7E7-93EC-4F9B-87F6-A229319EF953}" type="presParOf" srcId="{97092942-12A3-4D84-ADA8-CE25AE862090}" destId="{6D58B01A-7EF9-4719-B316-034A3CB95519}" srcOrd="1" destOrd="0" presId="urn:microsoft.com/office/officeart/2005/8/layout/vList4"/>
    <dgm:cxn modelId="{74E70990-EA12-43B0-B1E0-7034632AAA11}" type="presParOf" srcId="{97092942-12A3-4D84-ADA8-CE25AE862090}" destId="{3261A5BE-1E00-4BEE-BEE5-725F148D25BE}" srcOrd="2" destOrd="0" presId="urn:microsoft.com/office/officeart/2005/8/layout/vList4"/>
    <dgm:cxn modelId="{2B6CDA46-BAD5-4CD6-B277-68A642221528}" type="presParOf" srcId="{9D716766-CCAB-4FC7-AE34-28F81B22F5F8}" destId="{6EA46195-8D14-43AC-A157-5A1D2F29405B}" srcOrd="3" destOrd="0" presId="urn:microsoft.com/office/officeart/2005/8/layout/vList4"/>
    <dgm:cxn modelId="{E725AF3A-3601-44E4-B568-3314174AFE99}" type="presParOf" srcId="{9D716766-CCAB-4FC7-AE34-28F81B22F5F8}" destId="{3A0FBAEF-915F-489A-BE89-A50A6EA90E33}" srcOrd="4" destOrd="0" presId="urn:microsoft.com/office/officeart/2005/8/layout/vList4"/>
    <dgm:cxn modelId="{934EFCAB-19BC-431F-801D-270791B92B96}" type="presParOf" srcId="{3A0FBAEF-915F-489A-BE89-A50A6EA90E33}" destId="{25D7A13F-82F4-45FD-BBE1-52BC3BBEBBD2}" srcOrd="0" destOrd="0" presId="urn:microsoft.com/office/officeart/2005/8/layout/vList4"/>
    <dgm:cxn modelId="{C977CBE0-C38F-4E58-9569-2DDA377F671A}" type="presParOf" srcId="{3A0FBAEF-915F-489A-BE89-A50A6EA90E33}" destId="{8FCC76E8-933F-4F3D-9556-083893D837EA}" srcOrd="1" destOrd="0" presId="urn:microsoft.com/office/officeart/2005/8/layout/vList4"/>
    <dgm:cxn modelId="{C5B334D6-FD32-4EA7-88B6-BED678E03977}" type="presParOf" srcId="{3A0FBAEF-915F-489A-BE89-A50A6EA90E33}" destId="{3C2491AB-C4C3-444C-808E-24183786A928}" srcOrd="2" destOrd="0" presId="urn:microsoft.com/office/officeart/2005/8/layout/vList4"/>
    <dgm:cxn modelId="{4948B113-5748-4773-98B9-CD5AD1635CE2}" type="presParOf" srcId="{9D716766-CCAB-4FC7-AE34-28F81B22F5F8}" destId="{1E16BE8D-7850-4D03-88D3-2F246961A3B8}" srcOrd="5" destOrd="0" presId="urn:microsoft.com/office/officeart/2005/8/layout/vList4"/>
    <dgm:cxn modelId="{DA153F31-4629-4B9D-8CFB-1665FC6FA306}" type="presParOf" srcId="{9D716766-CCAB-4FC7-AE34-28F81B22F5F8}" destId="{F83AC063-3BF1-4EEA-86A6-CFE89E8F20DE}" srcOrd="6" destOrd="0" presId="urn:microsoft.com/office/officeart/2005/8/layout/vList4"/>
    <dgm:cxn modelId="{1B455E19-5381-40FA-9CB3-CC1DCADF065F}" type="presParOf" srcId="{F83AC063-3BF1-4EEA-86A6-CFE89E8F20DE}" destId="{F96FD142-985C-4A58-9569-5489E399BE67}" srcOrd="0" destOrd="0" presId="urn:microsoft.com/office/officeart/2005/8/layout/vList4"/>
    <dgm:cxn modelId="{9662E3DE-565F-42D0-81A9-19835057E2BA}" type="presParOf" srcId="{F83AC063-3BF1-4EEA-86A6-CFE89E8F20DE}" destId="{823D981C-BB3D-4329-BC7C-CB6FC5BCEEDF}" srcOrd="1" destOrd="0" presId="urn:microsoft.com/office/officeart/2005/8/layout/vList4"/>
    <dgm:cxn modelId="{8E3465C4-8E46-4469-BAB7-E36201D5AD69}" type="presParOf" srcId="{F83AC063-3BF1-4EEA-86A6-CFE89E8F20DE}" destId="{878F8DA9-7D30-4B7A-A054-18291E782D9A}" srcOrd="2" destOrd="0" presId="urn:microsoft.com/office/officeart/2005/8/layout/vList4"/>
    <dgm:cxn modelId="{D2823058-583D-44A9-9ECA-0CC3CF36368D}" type="presParOf" srcId="{9D716766-CCAB-4FC7-AE34-28F81B22F5F8}" destId="{60605DD4-8FE1-4CE0-B460-F1EBC1E4546E}" srcOrd="7" destOrd="0" presId="urn:microsoft.com/office/officeart/2005/8/layout/vList4"/>
    <dgm:cxn modelId="{A10EC753-0E88-4FB2-A7E2-C277FFED17D2}" type="presParOf" srcId="{9D716766-CCAB-4FC7-AE34-28F81B22F5F8}" destId="{4F7532BD-F751-4644-824E-6E1561356D39}" srcOrd="8" destOrd="0" presId="urn:microsoft.com/office/officeart/2005/8/layout/vList4"/>
    <dgm:cxn modelId="{87F5B968-76C8-4486-927E-8A31F6F9A4BF}" type="presParOf" srcId="{4F7532BD-F751-4644-824E-6E1561356D39}" destId="{DDE5FB65-4946-41D0-BA06-ECB1052C57DE}" srcOrd="0" destOrd="0" presId="urn:microsoft.com/office/officeart/2005/8/layout/vList4"/>
    <dgm:cxn modelId="{94AD7260-2BC3-4FE9-8420-AABE3E8B337E}" type="presParOf" srcId="{4F7532BD-F751-4644-824E-6E1561356D39}" destId="{4C3EF71C-AB40-4BD4-94DC-23014C473DF1}" srcOrd="1" destOrd="0" presId="urn:microsoft.com/office/officeart/2005/8/layout/vList4"/>
    <dgm:cxn modelId="{A0C1C921-1638-4D29-8EBB-B1F228AC7C11}" type="presParOf" srcId="{4F7532BD-F751-4644-824E-6E1561356D39}" destId="{618649D8-D32C-4902-8317-3E9A45421B46}" srcOrd="2" destOrd="0" presId="urn:microsoft.com/office/officeart/2005/8/layout/vList4"/>
    <dgm:cxn modelId="{BCCDD193-92B0-44D2-9814-7168DE17CB09}" type="presParOf" srcId="{9D716766-CCAB-4FC7-AE34-28F81B22F5F8}" destId="{3CBF2B78-B9E1-4C31-BC03-BFBB6180F674}" srcOrd="9" destOrd="0" presId="urn:microsoft.com/office/officeart/2005/8/layout/vList4"/>
    <dgm:cxn modelId="{7CFA7358-E731-44C3-AE93-96AFA642DBBB}" type="presParOf" srcId="{9D716766-CCAB-4FC7-AE34-28F81B22F5F8}" destId="{3FA200D0-268C-4D41-A7C6-28CB49BBBE3C}" srcOrd="10" destOrd="0" presId="urn:microsoft.com/office/officeart/2005/8/layout/vList4"/>
    <dgm:cxn modelId="{6FF9FC3B-2BC5-4097-BA07-A60CB6B899C9}" type="presParOf" srcId="{3FA200D0-268C-4D41-A7C6-28CB49BBBE3C}" destId="{50ED28F4-B213-4332-BA53-226948BEE69D}" srcOrd="0" destOrd="0" presId="urn:microsoft.com/office/officeart/2005/8/layout/vList4"/>
    <dgm:cxn modelId="{769542FF-2122-47AC-851E-B0A72E7CB03B}" type="presParOf" srcId="{3FA200D0-268C-4D41-A7C6-28CB49BBBE3C}" destId="{D1DFD5BD-5672-45A8-BB18-F7740A9CC4D0}" srcOrd="1" destOrd="0" presId="urn:microsoft.com/office/officeart/2005/8/layout/vList4"/>
    <dgm:cxn modelId="{2683B7E7-1955-4D87-9ABA-9609DAEB7399}" type="presParOf" srcId="{3FA200D0-268C-4D41-A7C6-28CB49BBBE3C}" destId="{5B107E40-09DC-4EA5-9835-72BC5051D897}" srcOrd="2" destOrd="0" presId="urn:microsoft.com/office/officeart/2005/8/layout/vList4"/>
    <dgm:cxn modelId="{982496BA-4F14-4A06-BF65-2DFAFA753C03}" type="presParOf" srcId="{9D716766-CCAB-4FC7-AE34-28F81B22F5F8}" destId="{1B4CC7C8-7803-4BDF-9CC2-23CEF91AEE57}" srcOrd="11" destOrd="0" presId="urn:microsoft.com/office/officeart/2005/8/layout/vList4"/>
    <dgm:cxn modelId="{990ECA8D-CFD8-47B9-A9C7-9588FDFFB016}" type="presParOf" srcId="{9D716766-CCAB-4FC7-AE34-28F81B22F5F8}" destId="{6A5E1878-D167-43C2-B8B7-EC1E8AE3DC68}" srcOrd="12" destOrd="0" presId="urn:microsoft.com/office/officeart/2005/8/layout/vList4"/>
    <dgm:cxn modelId="{7D652B8F-BFCE-4924-B287-4FAA26F06265}" type="presParOf" srcId="{6A5E1878-D167-43C2-B8B7-EC1E8AE3DC68}" destId="{8515BA70-D042-4755-BEF5-92443D883932}" srcOrd="0" destOrd="0" presId="urn:microsoft.com/office/officeart/2005/8/layout/vList4"/>
    <dgm:cxn modelId="{EB85AD1B-54C0-470B-B2A3-733DC75C57B6}" type="presParOf" srcId="{6A5E1878-D167-43C2-B8B7-EC1E8AE3DC68}" destId="{9FD677EE-D9CF-4C54-8985-7C18747E07DA}" srcOrd="1" destOrd="0" presId="urn:microsoft.com/office/officeart/2005/8/layout/vList4"/>
    <dgm:cxn modelId="{769DF642-FB63-48E9-B27E-CC6A348E3112}" type="presParOf" srcId="{6A5E1878-D167-43C2-B8B7-EC1E8AE3DC68}" destId="{C8F48C5F-BBB3-42F3-A99B-54074B614D64}"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1BBA38-B4E0-4C0A-BA36-0C357C711F02}" type="doc">
      <dgm:prSet loTypeId="urn:microsoft.com/office/officeart/2005/8/layout/funnel1" loCatId="process" qsTypeId="urn:microsoft.com/office/officeart/2005/8/quickstyle/simple5" qsCatId="simple" csTypeId="urn:microsoft.com/office/officeart/2005/8/colors/colorful4" csCatId="colorful" phldr="1"/>
      <dgm:spPr/>
      <dgm:t>
        <a:bodyPr/>
        <a:lstStyle/>
        <a:p>
          <a:endParaRPr lang="fr-FR"/>
        </a:p>
      </dgm:t>
    </dgm:pt>
    <dgm:pt modelId="{2E833927-20B7-45F7-8538-1244C34DB5E3}">
      <dgm:prSet phldrT="[Texte]" custT="1"/>
      <dgm:spPr/>
      <dgm:t>
        <a:bodyPr/>
        <a:lstStyle/>
        <a:p>
          <a:r>
            <a:rPr lang="fr-FR" sz="1600" b="1">
              <a:solidFill>
                <a:schemeClr val="tx1"/>
              </a:solidFill>
              <a:latin typeface="Montserrat" panose="00000500000000000000" pitchFamily="2" charset="0"/>
            </a:rPr>
            <a:t>V</a:t>
          </a:r>
          <a:r>
            <a:rPr lang="fr-FR" sz="1600">
              <a:solidFill>
                <a:schemeClr val="tx1"/>
              </a:solidFill>
              <a:latin typeface="Montserrat" panose="00000500000000000000" pitchFamily="2" charset="0"/>
            </a:rPr>
            <a:t>élocité</a:t>
          </a:r>
          <a:endParaRPr lang="fr-FR" sz="1600" dirty="0">
            <a:solidFill>
              <a:schemeClr val="tx1"/>
            </a:solidFill>
            <a:latin typeface="Montserrat" panose="00000500000000000000" pitchFamily="2" charset="0"/>
          </a:endParaRPr>
        </a:p>
      </dgm:t>
    </dgm:pt>
    <dgm:pt modelId="{8051BB14-0449-4976-8FB9-6E81438152A5}" type="parTrans" cxnId="{79FD5AC9-7CCA-4CC0-8262-6A753DEB00A3}">
      <dgm:prSet/>
      <dgm:spPr/>
      <dgm:t>
        <a:bodyPr/>
        <a:lstStyle/>
        <a:p>
          <a:endParaRPr lang="fr-FR" sz="2400">
            <a:latin typeface="Montserrat" panose="00000500000000000000" pitchFamily="2" charset="0"/>
          </a:endParaRPr>
        </a:p>
      </dgm:t>
    </dgm:pt>
    <dgm:pt modelId="{5A5154A8-C210-454C-A2A6-D4B99E34F9ED}" type="sibTrans" cxnId="{79FD5AC9-7CCA-4CC0-8262-6A753DEB00A3}">
      <dgm:prSet/>
      <dgm:spPr/>
      <dgm:t>
        <a:bodyPr/>
        <a:lstStyle/>
        <a:p>
          <a:endParaRPr lang="fr-FR" sz="2400">
            <a:latin typeface="Montserrat" panose="00000500000000000000" pitchFamily="2" charset="0"/>
          </a:endParaRPr>
        </a:p>
      </dgm:t>
    </dgm:pt>
    <dgm:pt modelId="{CFE6C0A8-E073-4212-9F31-2DA5CE28A405}">
      <dgm:prSet phldrT="[Texte]" custT="1">
        <dgm:style>
          <a:lnRef idx="0">
            <a:schemeClr val="accent6"/>
          </a:lnRef>
          <a:fillRef idx="3">
            <a:schemeClr val="accent6"/>
          </a:fillRef>
          <a:effectRef idx="3">
            <a:schemeClr val="accent6"/>
          </a:effectRef>
          <a:fontRef idx="minor">
            <a:schemeClr val="lt1"/>
          </a:fontRef>
        </dgm:style>
      </dgm:prSet>
      <dgm:spPr/>
      <dgm:t>
        <a:bodyPr/>
        <a:lstStyle/>
        <a:p>
          <a:r>
            <a:rPr lang="fr-FR" sz="1600" b="1">
              <a:solidFill>
                <a:schemeClr val="tx1"/>
              </a:solidFill>
              <a:latin typeface="Montserrat" panose="00000500000000000000" pitchFamily="2" charset="0"/>
            </a:rPr>
            <a:t>V</a:t>
          </a:r>
          <a:r>
            <a:rPr lang="fr-FR" sz="1600">
              <a:solidFill>
                <a:schemeClr val="tx1"/>
              </a:solidFill>
              <a:latin typeface="Montserrat" panose="00000500000000000000" pitchFamily="2" charset="0"/>
            </a:rPr>
            <a:t>olume</a:t>
          </a:r>
          <a:endParaRPr lang="fr-FR" sz="1600" dirty="0">
            <a:solidFill>
              <a:schemeClr val="tx1"/>
            </a:solidFill>
            <a:latin typeface="Montserrat" panose="00000500000000000000" pitchFamily="2" charset="0"/>
          </a:endParaRPr>
        </a:p>
      </dgm:t>
    </dgm:pt>
    <dgm:pt modelId="{3C8D584E-963B-41DC-80F8-4F186BED6203}" type="parTrans" cxnId="{56DD7EF5-C073-4309-90F4-BD36790528AA}">
      <dgm:prSet/>
      <dgm:spPr/>
      <dgm:t>
        <a:bodyPr/>
        <a:lstStyle/>
        <a:p>
          <a:endParaRPr lang="fr-FR" sz="2400">
            <a:latin typeface="Montserrat" panose="00000500000000000000" pitchFamily="2" charset="0"/>
          </a:endParaRPr>
        </a:p>
      </dgm:t>
    </dgm:pt>
    <dgm:pt modelId="{BE319F40-3F06-4533-A2B6-C18719901BAB}" type="sibTrans" cxnId="{56DD7EF5-C073-4309-90F4-BD36790528AA}">
      <dgm:prSet/>
      <dgm:spPr/>
      <dgm:t>
        <a:bodyPr/>
        <a:lstStyle/>
        <a:p>
          <a:endParaRPr lang="fr-FR" sz="2400">
            <a:latin typeface="Montserrat" panose="00000500000000000000" pitchFamily="2" charset="0"/>
          </a:endParaRPr>
        </a:p>
      </dgm:t>
    </dgm:pt>
    <dgm:pt modelId="{41077BBD-7BD8-4311-96BA-A6B54FC4460B}">
      <dgm:prSet phldrT="[Texte]" custT="1"/>
      <dgm:spPr/>
      <dgm:t>
        <a:bodyPr/>
        <a:lstStyle/>
        <a:p>
          <a:r>
            <a:rPr lang="fr-FR" sz="1600" b="1">
              <a:solidFill>
                <a:schemeClr val="tx1"/>
              </a:solidFill>
              <a:latin typeface="Montserrat" panose="00000500000000000000" pitchFamily="2" charset="0"/>
            </a:rPr>
            <a:t>V</a:t>
          </a:r>
          <a:r>
            <a:rPr lang="fr-FR" sz="1600">
              <a:solidFill>
                <a:schemeClr val="tx1"/>
              </a:solidFill>
              <a:latin typeface="Montserrat" panose="00000500000000000000" pitchFamily="2" charset="0"/>
            </a:rPr>
            <a:t>ariété</a:t>
          </a:r>
          <a:endParaRPr lang="fr-FR" sz="1600" dirty="0">
            <a:solidFill>
              <a:schemeClr val="tx1"/>
            </a:solidFill>
            <a:latin typeface="Montserrat" panose="00000500000000000000" pitchFamily="2" charset="0"/>
          </a:endParaRPr>
        </a:p>
      </dgm:t>
    </dgm:pt>
    <dgm:pt modelId="{6EC6F58D-F431-49EF-AA91-8B6B65677BBC}" type="parTrans" cxnId="{9D35EEF7-3A00-4DAA-95CE-E689C6AB18CA}">
      <dgm:prSet/>
      <dgm:spPr/>
      <dgm:t>
        <a:bodyPr/>
        <a:lstStyle/>
        <a:p>
          <a:endParaRPr lang="fr-FR" sz="2400">
            <a:latin typeface="Montserrat" panose="00000500000000000000" pitchFamily="2" charset="0"/>
          </a:endParaRPr>
        </a:p>
      </dgm:t>
    </dgm:pt>
    <dgm:pt modelId="{DF43E757-6E7A-45DA-92A2-6143C62089B0}" type="sibTrans" cxnId="{9D35EEF7-3A00-4DAA-95CE-E689C6AB18CA}">
      <dgm:prSet/>
      <dgm:spPr/>
      <dgm:t>
        <a:bodyPr/>
        <a:lstStyle/>
        <a:p>
          <a:endParaRPr lang="fr-FR" sz="2400">
            <a:latin typeface="Montserrat" panose="00000500000000000000" pitchFamily="2" charset="0"/>
          </a:endParaRPr>
        </a:p>
      </dgm:t>
    </dgm:pt>
    <dgm:pt modelId="{F16DB855-02DA-4223-B178-AED0C17D3001}">
      <dgm:prSet phldrT="[Texte]" custT="1"/>
      <dgm:spPr/>
      <dgm:t>
        <a:bodyPr/>
        <a:lstStyle/>
        <a:p>
          <a:r>
            <a:rPr lang="fr-FR" sz="1600" b="0" i="0" dirty="0">
              <a:effectLst/>
              <a:latin typeface="Montserrat" panose="00000500000000000000" pitchFamily="2" charset="0"/>
            </a:rPr>
            <a:t>Utiliser des outils assez spécifiques.</a:t>
          </a:r>
          <a:endParaRPr lang="fr-FR" sz="1600" dirty="0">
            <a:latin typeface="Montserrat" panose="00000500000000000000" pitchFamily="2" charset="0"/>
          </a:endParaRPr>
        </a:p>
      </dgm:t>
    </dgm:pt>
    <dgm:pt modelId="{15C61F81-07A3-4CA6-8034-B0559B9E2B51}" type="sibTrans" cxnId="{59ECBECA-CDC3-4C10-AC1D-EA3BB3E992B6}">
      <dgm:prSet/>
      <dgm:spPr/>
      <dgm:t>
        <a:bodyPr/>
        <a:lstStyle/>
        <a:p>
          <a:endParaRPr lang="fr-FR" sz="2400">
            <a:latin typeface="Montserrat" panose="00000500000000000000" pitchFamily="2" charset="0"/>
          </a:endParaRPr>
        </a:p>
      </dgm:t>
    </dgm:pt>
    <dgm:pt modelId="{A1198E96-1389-4045-AF77-F2AB1AEDA890}" type="parTrans" cxnId="{59ECBECA-CDC3-4C10-AC1D-EA3BB3E992B6}">
      <dgm:prSet/>
      <dgm:spPr/>
      <dgm:t>
        <a:bodyPr/>
        <a:lstStyle/>
        <a:p>
          <a:endParaRPr lang="fr-FR" sz="2400">
            <a:latin typeface="Montserrat" panose="00000500000000000000" pitchFamily="2" charset="0"/>
          </a:endParaRPr>
        </a:p>
      </dgm:t>
    </dgm:pt>
    <dgm:pt modelId="{BF5CF8E4-BA10-4785-AAF8-D8FB0771A098}" type="pres">
      <dgm:prSet presAssocID="{371BBA38-B4E0-4C0A-BA36-0C357C711F02}" presName="Name0" presStyleCnt="0">
        <dgm:presLayoutVars>
          <dgm:chMax val="4"/>
          <dgm:resizeHandles val="exact"/>
        </dgm:presLayoutVars>
      </dgm:prSet>
      <dgm:spPr/>
    </dgm:pt>
    <dgm:pt modelId="{0549074E-828A-4797-AF74-0543B0AD5754}" type="pres">
      <dgm:prSet presAssocID="{371BBA38-B4E0-4C0A-BA36-0C357C711F02}" presName="ellipse" presStyleLbl="trBgShp" presStyleIdx="0" presStyleCnt="1"/>
      <dgm:spPr>
        <a:solidFill>
          <a:schemeClr val="accent5">
            <a:lumMod val="40000"/>
            <a:lumOff val="60000"/>
            <a:alpha val="40000"/>
          </a:schemeClr>
        </a:solidFill>
      </dgm:spPr>
    </dgm:pt>
    <dgm:pt modelId="{80F73FC9-D210-4328-9CCB-B31BEB0693D9}" type="pres">
      <dgm:prSet presAssocID="{371BBA38-B4E0-4C0A-BA36-0C357C711F02}" presName="arrow1" presStyleLbl="fgShp" presStyleIdx="0" presStyleCnt="1" custLinFactNeighborX="41842" custLinFactNeighborY="32689">
        <dgm:style>
          <a:lnRef idx="0">
            <a:schemeClr val="accent5"/>
          </a:lnRef>
          <a:fillRef idx="3">
            <a:schemeClr val="accent5"/>
          </a:fillRef>
          <a:effectRef idx="3">
            <a:schemeClr val="accent5"/>
          </a:effectRef>
          <a:fontRef idx="minor">
            <a:schemeClr val="lt1"/>
          </a:fontRef>
        </dgm:style>
      </dgm:prSet>
      <dgm:spPr/>
    </dgm:pt>
    <dgm:pt modelId="{0BA769F1-0368-45E5-9117-70A26FBFA0B8}" type="pres">
      <dgm:prSet presAssocID="{371BBA38-B4E0-4C0A-BA36-0C357C711F02}" presName="rectangle" presStyleLbl="revTx" presStyleIdx="0" presStyleCnt="1" custLinFactNeighborX="7848" custLinFactNeighborY="4451">
        <dgm:presLayoutVars>
          <dgm:bulletEnabled val="1"/>
        </dgm:presLayoutVars>
      </dgm:prSet>
      <dgm:spPr/>
    </dgm:pt>
    <dgm:pt modelId="{E92969F9-ACC3-4DD6-A359-B0CCDC726F2B}" type="pres">
      <dgm:prSet presAssocID="{CFE6C0A8-E073-4212-9F31-2DA5CE28A405}" presName="item1" presStyleLbl="node1" presStyleIdx="0" presStyleCnt="3" custLinFactNeighborX="9527" custLinFactNeighborY="4565">
        <dgm:presLayoutVars>
          <dgm:bulletEnabled val="1"/>
        </dgm:presLayoutVars>
      </dgm:prSet>
      <dgm:spPr/>
    </dgm:pt>
    <dgm:pt modelId="{3D7C8989-7929-4D6F-9569-88203298C758}" type="pres">
      <dgm:prSet presAssocID="{41077BBD-7BD8-4311-96BA-A6B54FC4460B}" presName="item2" presStyleLbl="node1" presStyleIdx="1" presStyleCnt="3" custLinFactNeighborX="2758">
        <dgm:presLayoutVars>
          <dgm:bulletEnabled val="1"/>
        </dgm:presLayoutVars>
      </dgm:prSet>
      <dgm:spPr/>
    </dgm:pt>
    <dgm:pt modelId="{FB76EE51-0E78-40CD-8A0A-07D2389A5D6D}" type="pres">
      <dgm:prSet presAssocID="{F16DB855-02DA-4223-B178-AED0C17D3001}" presName="item3" presStyleLbl="node1" presStyleIdx="2" presStyleCnt="3" custScaleX="102501" custScaleY="102501" custLinFactNeighborX="13987" custLinFactNeighborY="5515">
        <dgm:presLayoutVars>
          <dgm:bulletEnabled val="1"/>
        </dgm:presLayoutVars>
      </dgm:prSet>
      <dgm:spPr/>
    </dgm:pt>
    <dgm:pt modelId="{F85C06EC-16BB-4D38-A8B7-AEAA97D79866}" type="pres">
      <dgm:prSet presAssocID="{371BBA38-B4E0-4C0A-BA36-0C357C711F02}" presName="funnel" presStyleLbl="trAlignAcc1" presStyleIdx="0" presStyleCnt="1" custLinFactNeighborX="5641" custLinFactNeighborY="5344"/>
      <dgm:spPr>
        <a:ln>
          <a:solidFill>
            <a:srgbClr val="0070C0"/>
          </a:solidFill>
        </a:ln>
      </dgm:spPr>
    </dgm:pt>
  </dgm:ptLst>
  <dgm:cxnLst>
    <dgm:cxn modelId="{727D0323-67AA-4B23-B931-D65ACC8CB52B}" type="presOf" srcId="{CFE6C0A8-E073-4212-9F31-2DA5CE28A405}" destId="{3D7C8989-7929-4D6F-9569-88203298C758}" srcOrd="0" destOrd="0" presId="urn:microsoft.com/office/officeart/2005/8/layout/funnel1"/>
    <dgm:cxn modelId="{5B3FCB4F-B777-4AD3-B62D-0477ACE29B1A}" type="presOf" srcId="{41077BBD-7BD8-4311-96BA-A6B54FC4460B}" destId="{E92969F9-ACC3-4DD6-A359-B0CCDC726F2B}" srcOrd="0" destOrd="0" presId="urn:microsoft.com/office/officeart/2005/8/layout/funnel1"/>
    <dgm:cxn modelId="{54C67CA8-ECED-4204-9F55-ECC175D1463F}" type="presOf" srcId="{F16DB855-02DA-4223-B178-AED0C17D3001}" destId="{0BA769F1-0368-45E5-9117-70A26FBFA0B8}" srcOrd="0" destOrd="0" presId="urn:microsoft.com/office/officeart/2005/8/layout/funnel1"/>
    <dgm:cxn modelId="{D4B341C9-05BD-4518-B04E-DAEA1F1FFADD}" type="presOf" srcId="{2E833927-20B7-45F7-8538-1244C34DB5E3}" destId="{FB76EE51-0E78-40CD-8A0A-07D2389A5D6D}" srcOrd="0" destOrd="0" presId="urn:microsoft.com/office/officeart/2005/8/layout/funnel1"/>
    <dgm:cxn modelId="{79FD5AC9-7CCA-4CC0-8262-6A753DEB00A3}" srcId="{371BBA38-B4E0-4C0A-BA36-0C357C711F02}" destId="{2E833927-20B7-45F7-8538-1244C34DB5E3}" srcOrd="0" destOrd="0" parTransId="{8051BB14-0449-4976-8FB9-6E81438152A5}" sibTransId="{5A5154A8-C210-454C-A2A6-D4B99E34F9ED}"/>
    <dgm:cxn modelId="{59ECBECA-CDC3-4C10-AC1D-EA3BB3E992B6}" srcId="{371BBA38-B4E0-4C0A-BA36-0C357C711F02}" destId="{F16DB855-02DA-4223-B178-AED0C17D3001}" srcOrd="3" destOrd="0" parTransId="{A1198E96-1389-4045-AF77-F2AB1AEDA890}" sibTransId="{15C61F81-07A3-4CA6-8034-B0559B9E2B51}"/>
    <dgm:cxn modelId="{8A8B31EB-6CE3-4E9E-B845-C91DEBDD542C}" type="presOf" srcId="{371BBA38-B4E0-4C0A-BA36-0C357C711F02}" destId="{BF5CF8E4-BA10-4785-AAF8-D8FB0771A098}" srcOrd="0" destOrd="0" presId="urn:microsoft.com/office/officeart/2005/8/layout/funnel1"/>
    <dgm:cxn modelId="{56DD7EF5-C073-4309-90F4-BD36790528AA}" srcId="{371BBA38-B4E0-4C0A-BA36-0C357C711F02}" destId="{CFE6C0A8-E073-4212-9F31-2DA5CE28A405}" srcOrd="1" destOrd="0" parTransId="{3C8D584E-963B-41DC-80F8-4F186BED6203}" sibTransId="{BE319F40-3F06-4533-A2B6-C18719901BAB}"/>
    <dgm:cxn modelId="{9D35EEF7-3A00-4DAA-95CE-E689C6AB18CA}" srcId="{371BBA38-B4E0-4C0A-BA36-0C357C711F02}" destId="{41077BBD-7BD8-4311-96BA-A6B54FC4460B}" srcOrd="2" destOrd="0" parTransId="{6EC6F58D-F431-49EF-AA91-8B6B65677BBC}" sibTransId="{DF43E757-6E7A-45DA-92A2-6143C62089B0}"/>
    <dgm:cxn modelId="{0BCC7EAB-07F8-4549-A093-132562ED7514}" type="presParOf" srcId="{BF5CF8E4-BA10-4785-AAF8-D8FB0771A098}" destId="{0549074E-828A-4797-AF74-0543B0AD5754}" srcOrd="0" destOrd="0" presId="urn:microsoft.com/office/officeart/2005/8/layout/funnel1"/>
    <dgm:cxn modelId="{649976B6-D9DF-4BCA-8B37-18C2692D7CFF}" type="presParOf" srcId="{BF5CF8E4-BA10-4785-AAF8-D8FB0771A098}" destId="{80F73FC9-D210-4328-9CCB-B31BEB0693D9}" srcOrd="1" destOrd="0" presId="urn:microsoft.com/office/officeart/2005/8/layout/funnel1"/>
    <dgm:cxn modelId="{F472A2FB-1291-4308-9369-63DDB5DC1EE4}" type="presParOf" srcId="{BF5CF8E4-BA10-4785-AAF8-D8FB0771A098}" destId="{0BA769F1-0368-45E5-9117-70A26FBFA0B8}" srcOrd="2" destOrd="0" presId="urn:microsoft.com/office/officeart/2005/8/layout/funnel1"/>
    <dgm:cxn modelId="{48EFC410-AB41-496D-BCEF-B0C8840DE163}" type="presParOf" srcId="{BF5CF8E4-BA10-4785-AAF8-D8FB0771A098}" destId="{E92969F9-ACC3-4DD6-A359-B0CCDC726F2B}" srcOrd="3" destOrd="0" presId="urn:microsoft.com/office/officeart/2005/8/layout/funnel1"/>
    <dgm:cxn modelId="{AC2DE26E-D3D2-4E2E-A5FE-4B5FB5C1CE89}" type="presParOf" srcId="{BF5CF8E4-BA10-4785-AAF8-D8FB0771A098}" destId="{3D7C8989-7929-4D6F-9569-88203298C758}" srcOrd="4" destOrd="0" presId="urn:microsoft.com/office/officeart/2005/8/layout/funnel1"/>
    <dgm:cxn modelId="{E239835D-F48F-4347-BDBE-B4997C60C011}" type="presParOf" srcId="{BF5CF8E4-BA10-4785-AAF8-D8FB0771A098}" destId="{FB76EE51-0E78-40CD-8A0A-07D2389A5D6D}" srcOrd="5" destOrd="0" presId="urn:microsoft.com/office/officeart/2005/8/layout/funnel1"/>
    <dgm:cxn modelId="{FFE099FF-3446-42B0-BC36-089BDFE67336}" type="presParOf" srcId="{BF5CF8E4-BA10-4785-AAF8-D8FB0771A098}" destId="{F85C06EC-16BB-4D38-A8B7-AEAA97D79866}"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BE7B586-A7AD-4D1B-AC3A-162E83F3EDD7}" type="doc">
      <dgm:prSet loTypeId="urn:microsoft.com/office/officeart/2005/8/layout/vList4" loCatId="list" qsTypeId="urn:microsoft.com/office/officeart/2005/8/quickstyle/simple3" qsCatId="simple" csTypeId="urn:microsoft.com/office/officeart/2005/8/colors/accent1_2" csCatId="accent1" phldr="1"/>
      <dgm:spPr/>
      <dgm:t>
        <a:bodyPr/>
        <a:lstStyle/>
        <a:p>
          <a:endParaRPr lang="fr-FR"/>
        </a:p>
      </dgm:t>
    </dgm:pt>
    <dgm:pt modelId="{E9F4FE17-0500-4E4B-BAEB-DF12113104B4}">
      <dgm:prSet phldrT="[Texte]" custT="1"/>
      <dgm:spPr/>
      <dgm:t>
        <a:bodyPr/>
        <a:lstStyle/>
        <a:p>
          <a:r>
            <a:rPr lang="fr-FR" sz="2800" dirty="0">
              <a:latin typeface="Montserrat" panose="00000500000000000000" pitchFamily="2" charset="0"/>
            </a:rPr>
            <a:t>1 - Problématique et présentation du projet</a:t>
          </a:r>
        </a:p>
      </dgm:t>
    </dgm:pt>
    <dgm:pt modelId="{3A0D321D-61C0-478A-8B1B-B70E8D516279}" type="parTrans" cxnId="{15E6CC70-BEB9-4B09-A451-9B226905B038}">
      <dgm:prSet/>
      <dgm:spPr/>
      <dgm:t>
        <a:bodyPr/>
        <a:lstStyle/>
        <a:p>
          <a:endParaRPr lang="fr-FR" sz="2800">
            <a:latin typeface="Montserrat" panose="00000500000000000000" pitchFamily="2" charset="0"/>
          </a:endParaRPr>
        </a:p>
      </dgm:t>
    </dgm:pt>
    <dgm:pt modelId="{49C21D1E-7C64-4262-BA1D-145B20C15833}" type="sibTrans" cxnId="{15E6CC70-BEB9-4B09-A451-9B226905B038}">
      <dgm:prSet/>
      <dgm:spPr/>
      <dgm:t>
        <a:bodyPr/>
        <a:lstStyle/>
        <a:p>
          <a:endParaRPr lang="fr-FR" sz="2800">
            <a:latin typeface="Montserrat" panose="00000500000000000000" pitchFamily="2" charset="0"/>
          </a:endParaRPr>
        </a:p>
      </dgm:t>
    </dgm:pt>
    <dgm:pt modelId="{308DC6A0-D3DB-49AC-BB8E-C47AED3A453C}">
      <dgm:prSet phldrT="[Texte]" custT="1"/>
      <dgm:spPr/>
      <dgm:t>
        <a:bodyPr/>
        <a:lstStyle/>
        <a:p>
          <a:r>
            <a:rPr lang="fr-FR" sz="2800" dirty="0">
              <a:latin typeface="Montserrat" panose="00000500000000000000" pitchFamily="2" charset="0"/>
            </a:rPr>
            <a:t>5 – Déploiement sur le cloud</a:t>
          </a:r>
        </a:p>
      </dgm:t>
    </dgm:pt>
    <dgm:pt modelId="{744C2BB5-3A31-4D44-BE11-CECC451F4407}" type="parTrans" cxnId="{DB506EEC-D887-45A1-8FBA-3C06081B5E01}">
      <dgm:prSet/>
      <dgm:spPr/>
      <dgm:t>
        <a:bodyPr/>
        <a:lstStyle/>
        <a:p>
          <a:endParaRPr lang="fr-FR" sz="2800">
            <a:latin typeface="Montserrat" panose="00000500000000000000" pitchFamily="2" charset="0"/>
          </a:endParaRPr>
        </a:p>
      </dgm:t>
    </dgm:pt>
    <dgm:pt modelId="{303A0B16-8C79-40E8-96B7-706091D23FE2}" type="sibTrans" cxnId="{DB506EEC-D887-45A1-8FBA-3C06081B5E01}">
      <dgm:prSet/>
      <dgm:spPr/>
      <dgm:t>
        <a:bodyPr/>
        <a:lstStyle/>
        <a:p>
          <a:endParaRPr lang="fr-FR" sz="2800">
            <a:latin typeface="Montserrat" panose="00000500000000000000" pitchFamily="2" charset="0"/>
          </a:endParaRPr>
        </a:p>
      </dgm:t>
    </dgm:pt>
    <dgm:pt modelId="{601AFA4A-3823-4895-900D-1B9C0C4DD7FE}">
      <dgm:prSet phldrT="[Texte]" custT="1"/>
      <dgm:spPr/>
      <dgm:t>
        <a:bodyPr/>
        <a:lstStyle/>
        <a:p>
          <a:r>
            <a:rPr lang="fr-FR" sz="2800" dirty="0">
              <a:latin typeface="Montserrat" panose="00000500000000000000" pitchFamily="2" charset="0"/>
            </a:rPr>
            <a:t>6 – Analyse des coûts </a:t>
          </a:r>
        </a:p>
      </dgm:t>
    </dgm:pt>
    <dgm:pt modelId="{975D6204-6DDF-4AFA-823E-4CECEAED9FB8}" type="parTrans" cxnId="{D4B0535C-0C33-46BF-907A-52E6AD92C39D}">
      <dgm:prSet/>
      <dgm:spPr/>
      <dgm:t>
        <a:bodyPr/>
        <a:lstStyle/>
        <a:p>
          <a:endParaRPr lang="fr-FR" sz="2800">
            <a:latin typeface="Montserrat" panose="00000500000000000000" pitchFamily="2" charset="0"/>
          </a:endParaRPr>
        </a:p>
      </dgm:t>
    </dgm:pt>
    <dgm:pt modelId="{90313AD7-FB76-439B-8F58-4A761496B68F}" type="sibTrans" cxnId="{D4B0535C-0C33-46BF-907A-52E6AD92C39D}">
      <dgm:prSet/>
      <dgm:spPr/>
      <dgm:t>
        <a:bodyPr/>
        <a:lstStyle/>
        <a:p>
          <a:endParaRPr lang="fr-FR" sz="2800">
            <a:latin typeface="Montserrat" panose="00000500000000000000" pitchFamily="2" charset="0"/>
          </a:endParaRPr>
        </a:p>
      </dgm:t>
    </dgm:pt>
    <dgm:pt modelId="{F5E45699-4BC3-47C6-B041-AA9BB8822169}">
      <dgm:prSet phldrT="[Texte]" custT="1"/>
      <dgm:spPr/>
      <dgm:t>
        <a:bodyPr/>
        <a:lstStyle/>
        <a:p>
          <a:r>
            <a:rPr lang="fr-FR" sz="2800" dirty="0">
              <a:latin typeface="Montserrat" panose="00000500000000000000" pitchFamily="2" charset="0"/>
            </a:rPr>
            <a:t>2 - Analyse Exploratoire des Données (EDA)</a:t>
          </a:r>
        </a:p>
      </dgm:t>
    </dgm:pt>
    <dgm:pt modelId="{C6F59650-81E9-447B-B1B4-2FE4EF5B5281}" type="parTrans" cxnId="{D2B00E0C-0817-4FE8-9B1A-0155F7122F39}">
      <dgm:prSet/>
      <dgm:spPr/>
      <dgm:t>
        <a:bodyPr/>
        <a:lstStyle/>
        <a:p>
          <a:endParaRPr lang="fr-FR" sz="2800">
            <a:latin typeface="Montserrat" panose="00000500000000000000" pitchFamily="2" charset="0"/>
          </a:endParaRPr>
        </a:p>
      </dgm:t>
    </dgm:pt>
    <dgm:pt modelId="{14FB90A5-4E51-4108-BF4F-E500B36C67A9}" type="sibTrans" cxnId="{D2B00E0C-0817-4FE8-9B1A-0155F7122F39}">
      <dgm:prSet/>
      <dgm:spPr/>
      <dgm:t>
        <a:bodyPr/>
        <a:lstStyle/>
        <a:p>
          <a:endParaRPr lang="fr-FR" sz="2800">
            <a:latin typeface="Montserrat" panose="00000500000000000000" pitchFamily="2" charset="0"/>
          </a:endParaRPr>
        </a:p>
      </dgm:t>
    </dgm:pt>
    <dgm:pt modelId="{35E4103C-7A0A-4B3F-839C-972EC1A69133}">
      <dgm:prSet phldrT="[Texte]" custT="1"/>
      <dgm:spPr/>
      <dgm:t>
        <a:bodyPr/>
        <a:lstStyle/>
        <a:p>
          <a:r>
            <a:rPr lang="fr-FR" sz="2800" b="1" dirty="0">
              <a:solidFill>
                <a:srgbClr val="C00000"/>
              </a:solidFill>
              <a:latin typeface="Montserrat" panose="00000500000000000000" pitchFamily="2" charset="0"/>
            </a:rPr>
            <a:t>3 – Big Data </a:t>
          </a:r>
        </a:p>
      </dgm:t>
    </dgm:pt>
    <dgm:pt modelId="{1E9347F9-CC22-4A43-A8B7-6C828B55BC55}" type="parTrans" cxnId="{B68A1F84-6E6D-4DDB-A356-65646EA7D80F}">
      <dgm:prSet/>
      <dgm:spPr/>
      <dgm:t>
        <a:bodyPr/>
        <a:lstStyle/>
        <a:p>
          <a:endParaRPr lang="fr-FR" sz="2800">
            <a:latin typeface="Montserrat" panose="00000500000000000000" pitchFamily="2" charset="0"/>
          </a:endParaRPr>
        </a:p>
      </dgm:t>
    </dgm:pt>
    <dgm:pt modelId="{83E2BE2E-0C86-4541-9CC5-FF7E813183C2}" type="sibTrans" cxnId="{B68A1F84-6E6D-4DDB-A356-65646EA7D80F}">
      <dgm:prSet/>
      <dgm:spPr/>
      <dgm:t>
        <a:bodyPr/>
        <a:lstStyle/>
        <a:p>
          <a:endParaRPr lang="fr-FR" sz="2800">
            <a:latin typeface="Montserrat" panose="00000500000000000000" pitchFamily="2" charset="0"/>
          </a:endParaRPr>
        </a:p>
      </dgm:t>
    </dgm:pt>
    <dgm:pt modelId="{DA559520-C9CD-45B0-A1B0-B6F26D4B8157}">
      <dgm:prSet phldrT="[Texte]" custT="1"/>
      <dgm:spPr/>
      <dgm:t>
        <a:bodyPr/>
        <a:lstStyle/>
        <a:p>
          <a:r>
            <a:rPr lang="fr-FR" sz="2800" dirty="0">
              <a:latin typeface="Montserrat" panose="00000500000000000000" pitchFamily="2" charset="0"/>
            </a:rPr>
            <a:t>7 – Conclusion &amp; perspectives</a:t>
          </a:r>
        </a:p>
      </dgm:t>
    </dgm:pt>
    <dgm:pt modelId="{FDEAF8BB-2CE5-4C2F-AE78-FCB6BC23F1BB}" type="parTrans" cxnId="{05118321-99DD-4550-826B-8CD3905A5ED0}">
      <dgm:prSet/>
      <dgm:spPr/>
      <dgm:t>
        <a:bodyPr/>
        <a:lstStyle/>
        <a:p>
          <a:endParaRPr lang="fr-FR" sz="2800"/>
        </a:p>
      </dgm:t>
    </dgm:pt>
    <dgm:pt modelId="{9F9A862D-25BD-47AF-AF64-5562F321A5ED}" type="sibTrans" cxnId="{05118321-99DD-4550-826B-8CD3905A5ED0}">
      <dgm:prSet/>
      <dgm:spPr/>
      <dgm:t>
        <a:bodyPr/>
        <a:lstStyle/>
        <a:p>
          <a:endParaRPr lang="fr-FR" sz="2800"/>
        </a:p>
      </dgm:t>
    </dgm:pt>
    <dgm:pt modelId="{D88B2A59-6D87-4912-AE3D-207A1E32A0D6}">
      <dgm:prSet phldrT="[Texte]" custT="1"/>
      <dgm:spPr/>
      <dgm:t>
        <a:bodyPr/>
        <a:lstStyle/>
        <a:p>
          <a:r>
            <a:rPr lang="fr-FR" sz="2800" dirty="0">
              <a:latin typeface="Montserrat" panose="00000500000000000000" pitchFamily="2" charset="0"/>
            </a:rPr>
            <a:t>4 - Preprocessing </a:t>
          </a:r>
        </a:p>
      </dgm:t>
    </dgm:pt>
    <dgm:pt modelId="{A06AFB56-6CA1-4666-ACC9-44DF96D192EB}" type="parTrans" cxnId="{16760779-67A0-4D8B-9982-F2AE6FE039D5}">
      <dgm:prSet/>
      <dgm:spPr/>
      <dgm:t>
        <a:bodyPr/>
        <a:lstStyle/>
        <a:p>
          <a:endParaRPr lang="fr-FR"/>
        </a:p>
      </dgm:t>
    </dgm:pt>
    <dgm:pt modelId="{EFEC9F65-5807-446A-847D-199876261EEA}" type="sibTrans" cxnId="{16760779-67A0-4D8B-9982-F2AE6FE039D5}">
      <dgm:prSet/>
      <dgm:spPr/>
      <dgm:t>
        <a:bodyPr/>
        <a:lstStyle/>
        <a:p>
          <a:endParaRPr lang="fr-FR"/>
        </a:p>
      </dgm:t>
    </dgm:pt>
    <dgm:pt modelId="{9D716766-CCAB-4FC7-AE34-28F81B22F5F8}" type="pres">
      <dgm:prSet presAssocID="{5BE7B586-A7AD-4D1B-AC3A-162E83F3EDD7}" presName="linear" presStyleCnt="0">
        <dgm:presLayoutVars>
          <dgm:dir/>
          <dgm:resizeHandles val="exact"/>
        </dgm:presLayoutVars>
      </dgm:prSet>
      <dgm:spPr/>
    </dgm:pt>
    <dgm:pt modelId="{E05B013D-4146-4381-987E-E4509A594EE4}" type="pres">
      <dgm:prSet presAssocID="{E9F4FE17-0500-4E4B-BAEB-DF12113104B4}" presName="comp" presStyleCnt="0"/>
      <dgm:spPr/>
    </dgm:pt>
    <dgm:pt modelId="{89191E76-E2A1-4F3A-8981-91840281954A}" type="pres">
      <dgm:prSet presAssocID="{E9F4FE17-0500-4E4B-BAEB-DF12113104B4}" presName="box" presStyleLbl="node1" presStyleIdx="0" presStyleCnt="7" custLinFactNeighborY="-950"/>
      <dgm:spPr/>
    </dgm:pt>
    <dgm:pt modelId="{F2AA533C-0625-44F1-9BAD-AFEABEC3E61A}" type="pres">
      <dgm:prSet presAssocID="{E9F4FE17-0500-4E4B-BAEB-DF12113104B4}" presName="img"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dgm:spPr>
    </dgm:pt>
    <dgm:pt modelId="{E1AD8DD5-1B53-4858-8B3D-F76B532BD027}" type="pres">
      <dgm:prSet presAssocID="{E9F4FE17-0500-4E4B-BAEB-DF12113104B4}" presName="text" presStyleLbl="node1" presStyleIdx="0" presStyleCnt="7">
        <dgm:presLayoutVars>
          <dgm:bulletEnabled val="1"/>
        </dgm:presLayoutVars>
      </dgm:prSet>
      <dgm:spPr/>
    </dgm:pt>
    <dgm:pt modelId="{E7043384-6595-4FA3-97D9-E4274998D04F}" type="pres">
      <dgm:prSet presAssocID="{49C21D1E-7C64-4262-BA1D-145B20C15833}" presName="spacer" presStyleCnt="0"/>
      <dgm:spPr/>
    </dgm:pt>
    <dgm:pt modelId="{97092942-12A3-4D84-ADA8-CE25AE862090}" type="pres">
      <dgm:prSet presAssocID="{F5E45699-4BC3-47C6-B041-AA9BB8822169}" presName="comp" presStyleCnt="0"/>
      <dgm:spPr/>
    </dgm:pt>
    <dgm:pt modelId="{A4005735-3266-4FA9-9A6C-CAFC5B7FBC3C}" type="pres">
      <dgm:prSet presAssocID="{F5E45699-4BC3-47C6-B041-AA9BB8822169}" presName="box" presStyleLbl="node1" presStyleIdx="1" presStyleCnt="7"/>
      <dgm:spPr/>
    </dgm:pt>
    <dgm:pt modelId="{6D58B01A-7EF9-4719-B316-034A3CB95519}" type="pres">
      <dgm:prSet presAssocID="{F5E45699-4BC3-47C6-B041-AA9BB8822169}" presName="img"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3261A5BE-1E00-4BEE-BEE5-725F148D25BE}" type="pres">
      <dgm:prSet presAssocID="{F5E45699-4BC3-47C6-B041-AA9BB8822169}" presName="text" presStyleLbl="node1" presStyleIdx="1" presStyleCnt="7">
        <dgm:presLayoutVars>
          <dgm:bulletEnabled val="1"/>
        </dgm:presLayoutVars>
      </dgm:prSet>
      <dgm:spPr/>
    </dgm:pt>
    <dgm:pt modelId="{6EA46195-8D14-43AC-A157-5A1D2F29405B}" type="pres">
      <dgm:prSet presAssocID="{14FB90A5-4E51-4108-BF4F-E500B36C67A9}" presName="spacer" presStyleCnt="0"/>
      <dgm:spPr/>
    </dgm:pt>
    <dgm:pt modelId="{3A0FBAEF-915F-489A-BE89-A50A6EA90E33}" type="pres">
      <dgm:prSet presAssocID="{35E4103C-7A0A-4B3F-839C-972EC1A69133}" presName="comp" presStyleCnt="0"/>
      <dgm:spPr/>
    </dgm:pt>
    <dgm:pt modelId="{25D7A13F-82F4-45FD-BBE1-52BC3BBEBBD2}" type="pres">
      <dgm:prSet presAssocID="{35E4103C-7A0A-4B3F-839C-972EC1A69133}" presName="box" presStyleLbl="node1" presStyleIdx="2" presStyleCnt="7"/>
      <dgm:spPr/>
    </dgm:pt>
    <dgm:pt modelId="{8FCC76E8-933F-4F3D-9556-083893D837EA}" type="pres">
      <dgm:prSet presAssocID="{35E4103C-7A0A-4B3F-839C-972EC1A69133}" presName="img" presStyleLbl="fgImgPlace1" presStyleIdx="2" presStyleCnt="7" custLinFactNeighborX="0" custLinFactNeighborY="363"/>
      <dgm:spPr>
        <a:blipFill>
          <a:blip xmlns:r="http://schemas.openxmlformats.org/officeDocument/2006/relationships" r:embed="rId3"/>
          <a:srcRect/>
          <a:stretch>
            <a:fillRect t="-47000" b="-47000"/>
          </a:stretch>
        </a:blipFill>
      </dgm:spPr>
    </dgm:pt>
    <dgm:pt modelId="{3C2491AB-C4C3-444C-808E-24183786A928}" type="pres">
      <dgm:prSet presAssocID="{35E4103C-7A0A-4B3F-839C-972EC1A69133}" presName="text" presStyleLbl="node1" presStyleIdx="2" presStyleCnt="7">
        <dgm:presLayoutVars>
          <dgm:bulletEnabled val="1"/>
        </dgm:presLayoutVars>
      </dgm:prSet>
      <dgm:spPr/>
    </dgm:pt>
    <dgm:pt modelId="{1E16BE8D-7850-4D03-88D3-2F246961A3B8}" type="pres">
      <dgm:prSet presAssocID="{83E2BE2E-0C86-4541-9CC5-FF7E813183C2}" presName="spacer" presStyleCnt="0"/>
      <dgm:spPr/>
    </dgm:pt>
    <dgm:pt modelId="{F83AC063-3BF1-4EEA-86A6-CFE89E8F20DE}" type="pres">
      <dgm:prSet presAssocID="{D88B2A59-6D87-4912-AE3D-207A1E32A0D6}" presName="comp" presStyleCnt="0"/>
      <dgm:spPr/>
    </dgm:pt>
    <dgm:pt modelId="{F96FD142-985C-4A58-9569-5489E399BE67}" type="pres">
      <dgm:prSet presAssocID="{D88B2A59-6D87-4912-AE3D-207A1E32A0D6}" presName="box" presStyleLbl="node1" presStyleIdx="3" presStyleCnt="7"/>
      <dgm:spPr/>
    </dgm:pt>
    <dgm:pt modelId="{823D981C-BB3D-4329-BC7C-CB6FC5BCEEDF}" type="pres">
      <dgm:prSet presAssocID="{D88B2A59-6D87-4912-AE3D-207A1E32A0D6}" presName="img" presStyleLbl="fgImgPlace1" presStyleIdx="3" presStyleCnt="7"/>
      <dgm:spPr>
        <a:blipFill>
          <a:blip xmlns:r="http://schemas.openxmlformats.org/officeDocument/2006/relationships" r:embed="rId4"/>
          <a:srcRect/>
          <a:stretch>
            <a:fillRect t="-182000" b="-182000"/>
          </a:stretch>
        </a:blipFill>
      </dgm:spPr>
    </dgm:pt>
    <dgm:pt modelId="{878F8DA9-7D30-4B7A-A054-18291E782D9A}" type="pres">
      <dgm:prSet presAssocID="{D88B2A59-6D87-4912-AE3D-207A1E32A0D6}" presName="text" presStyleLbl="node1" presStyleIdx="3" presStyleCnt="7">
        <dgm:presLayoutVars>
          <dgm:bulletEnabled val="1"/>
        </dgm:presLayoutVars>
      </dgm:prSet>
      <dgm:spPr/>
    </dgm:pt>
    <dgm:pt modelId="{60605DD4-8FE1-4CE0-B460-F1EBC1E4546E}" type="pres">
      <dgm:prSet presAssocID="{EFEC9F65-5807-446A-847D-199876261EEA}" presName="spacer" presStyleCnt="0"/>
      <dgm:spPr/>
    </dgm:pt>
    <dgm:pt modelId="{4F7532BD-F751-4644-824E-6E1561356D39}" type="pres">
      <dgm:prSet presAssocID="{308DC6A0-D3DB-49AC-BB8E-C47AED3A453C}" presName="comp" presStyleCnt="0"/>
      <dgm:spPr/>
    </dgm:pt>
    <dgm:pt modelId="{DDE5FB65-4946-41D0-BA06-ECB1052C57DE}" type="pres">
      <dgm:prSet presAssocID="{308DC6A0-D3DB-49AC-BB8E-C47AED3A453C}" presName="box" presStyleLbl="node1" presStyleIdx="4" presStyleCnt="7"/>
      <dgm:spPr/>
    </dgm:pt>
    <dgm:pt modelId="{4C3EF71C-AB40-4BD4-94DC-23014C473DF1}" type="pres">
      <dgm:prSet presAssocID="{308DC6A0-D3DB-49AC-BB8E-C47AED3A453C}" presName="img" presStyleLbl="fgImgPlace1" presStyleIdx="4" presStyleCnt="7"/>
      <dgm:spPr>
        <a:blipFill>
          <a:blip xmlns:r="http://schemas.openxmlformats.org/officeDocument/2006/relationships" r:embed="rId5"/>
          <a:srcRect/>
          <a:stretch>
            <a:fillRect t="-29000" b="-29000"/>
          </a:stretch>
        </a:blipFill>
      </dgm:spPr>
    </dgm:pt>
    <dgm:pt modelId="{618649D8-D32C-4902-8317-3E9A45421B46}" type="pres">
      <dgm:prSet presAssocID="{308DC6A0-D3DB-49AC-BB8E-C47AED3A453C}" presName="text" presStyleLbl="node1" presStyleIdx="4" presStyleCnt="7">
        <dgm:presLayoutVars>
          <dgm:bulletEnabled val="1"/>
        </dgm:presLayoutVars>
      </dgm:prSet>
      <dgm:spPr/>
    </dgm:pt>
    <dgm:pt modelId="{3CBF2B78-B9E1-4C31-BC03-BFBB6180F674}" type="pres">
      <dgm:prSet presAssocID="{303A0B16-8C79-40E8-96B7-706091D23FE2}" presName="spacer" presStyleCnt="0"/>
      <dgm:spPr/>
    </dgm:pt>
    <dgm:pt modelId="{3FA200D0-268C-4D41-A7C6-28CB49BBBE3C}" type="pres">
      <dgm:prSet presAssocID="{601AFA4A-3823-4895-900D-1B9C0C4DD7FE}" presName="comp" presStyleCnt="0"/>
      <dgm:spPr/>
    </dgm:pt>
    <dgm:pt modelId="{50ED28F4-B213-4332-BA53-226948BEE69D}" type="pres">
      <dgm:prSet presAssocID="{601AFA4A-3823-4895-900D-1B9C0C4DD7FE}" presName="box" presStyleLbl="node1" presStyleIdx="5" presStyleCnt="7"/>
      <dgm:spPr/>
    </dgm:pt>
    <dgm:pt modelId="{D1DFD5BD-5672-45A8-BB18-F7740A9CC4D0}" type="pres">
      <dgm:prSet presAssocID="{601AFA4A-3823-4895-900D-1B9C0C4DD7FE}" presName="img" presStyleLbl="fgImgPlace1" presStyleIdx="5" presStyleCnt="7"/>
      <dgm:spPr>
        <a:blipFill>
          <a:blip xmlns:r="http://schemas.openxmlformats.org/officeDocument/2006/relationships" r:embed="rId6"/>
          <a:srcRect/>
          <a:stretch>
            <a:fillRect t="-47000" b="-47000"/>
          </a:stretch>
        </a:blipFill>
      </dgm:spPr>
    </dgm:pt>
    <dgm:pt modelId="{5B107E40-09DC-4EA5-9835-72BC5051D897}" type="pres">
      <dgm:prSet presAssocID="{601AFA4A-3823-4895-900D-1B9C0C4DD7FE}" presName="text" presStyleLbl="node1" presStyleIdx="5" presStyleCnt="7">
        <dgm:presLayoutVars>
          <dgm:bulletEnabled val="1"/>
        </dgm:presLayoutVars>
      </dgm:prSet>
      <dgm:spPr/>
    </dgm:pt>
    <dgm:pt modelId="{1B4CC7C8-7803-4BDF-9CC2-23CEF91AEE57}" type="pres">
      <dgm:prSet presAssocID="{90313AD7-FB76-439B-8F58-4A761496B68F}" presName="spacer" presStyleCnt="0"/>
      <dgm:spPr/>
    </dgm:pt>
    <dgm:pt modelId="{6A5E1878-D167-43C2-B8B7-EC1E8AE3DC68}" type="pres">
      <dgm:prSet presAssocID="{DA559520-C9CD-45B0-A1B0-B6F26D4B8157}" presName="comp" presStyleCnt="0"/>
      <dgm:spPr/>
    </dgm:pt>
    <dgm:pt modelId="{8515BA70-D042-4755-BEF5-92443D883932}" type="pres">
      <dgm:prSet presAssocID="{DA559520-C9CD-45B0-A1B0-B6F26D4B8157}" presName="box" presStyleLbl="node1" presStyleIdx="6" presStyleCnt="7"/>
      <dgm:spPr/>
    </dgm:pt>
    <dgm:pt modelId="{9FD677EE-D9CF-4C54-8985-7C18747E07DA}" type="pres">
      <dgm:prSet presAssocID="{DA559520-C9CD-45B0-A1B0-B6F26D4B8157}" presName="img" presStyleLbl="fgImgPlace1"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t="-18000" b="-18000"/>
          </a:stretch>
        </a:blipFill>
      </dgm:spPr>
    </dgm:pt>
    <dgm:pt modelId="{C8F48C5F-BBB3-42F3-A99B-54074B614D64}" type="pres">
      <dgm:prSet presAssocID="{DA559520-C9CD-45B0-A1B0-B6F26D4B8157}" presName="text" presStyleLbl="node1" presStyleIdx="6" presStyleCnt="7">
        <dgm:presLayoutVars>
          <dgm:bulletEnabled val="1"/>
        </dgm:presLayoutVars>
      </dgm:prSet>
      <dgm:spPr/>
    </dgm:pt>
  </dgm:ptLst>
  <dgm:cxnLst>
    <dgm:cxn modelId="{44802300-D78C-41C6-B60C-B3456DB48C0D}" type="presOf" srcId="{DA559520-C9CD-45B0-A1B0-B6F26D4B8157}" destId="{C8F48C5F-BBB3-42F3-A99B-54074B614D64}" srcOrd="1" destOrd="0" presId="urn:microsoft.com/office/officeart/2005/8/layout/vList4"/>
    <dgm:cxn modelId="{D2B00E0C-0817-4FE8-9B1A-0155F7122F39}" srcId="{5BE7B586-A7AD-4D1B-AC3A-162E83F3EDD7}" destId="{F5E45699-4BC3-47C6-B041-AA9BB8822169}" srcOrd="1" destOrd="0" parTransId="{C6F59650-81E9-447B-B1B4-2FE4EF5B5281}" sibTransId="{14FB90A5-4E51-4108-BF4F-E500B36C67A9}"/>
    <dgm:cxn modelId="{E7A5C618-E0FD-4013-A4D0-ED3D0454BE26}" type="presOf" srcId="{5BE7B586-A7AD-4D1B-AC3A-162E83F3EDD7}" destId="{9D716766-CCAB-4FC7-AE34-28F81B22F5F8}" srcOrd="0" destOrd="0" presId="urn:microsoft.com/office/officeart/2005/8/layout/vList4"/>
    <dgm:cxn modelId="{05118321-99DD-4550-826B-8CD3905A5ED0}" srcId="{5BE7B586-A7AD-4D1B-AC3A-162E83F3EDD7}" destId="{DA559520-C9CD-45B0-A1B0-B6F26D4B8157}" srcOrd="6" destOrd="0" parTransId="{FDEAF8BB-2CE5-4C2F-AE78-FCB6BC23F1BB}" sibTransId="{9F9A862D-25BD-47AF-AF64-5562F321A5ED}"/>
    <dgm:cxn modelId="{A92B0634-2EDF-4294-8154-E8F9AFC5C41F}" type="presOf" srcId="{308DC6A0-D3DB-49AC-BB8E-C47AED3A453C}" destId="{618649D8-D32C-4902-8317-3E9A45421B46}" srcOrd="1" destOrd="0" presId="urn:microsoft.com/office/officeart/2005/8/layout/vList4"/>
    <dgm:cxn modelId="{4B0AC035-461F-4ADD-80EE-D98F9E8466DE}" type="presOf" srcId="{D88B2A59-6D87-4912-AE3D-207A1E32A0D6}" destId="{878F8DA9-7D30-4B7A-A054-18291E782D9A}" srcOrd="1" destOrd="0" presId="urn:microsoft.com/office/officeart/2005/8/layout/vList4"/>
    <dgm:cxn modelId="{6DF08239-423D-4725-8A81-CCAB0E39F7A2}" type="presOf" srcId="{D88B2A59-6D87-4912-AE3D-207A1E32A0D6}" destId="{F96FD142-985C-4A58-9569-5489E399BE67}" srcOrd="0" destOrd="0" presId="urn:microsoft.com/office/officeart/2005/8/layout/vList4"/>
    <dgm:cxn modelId="{D4B0535C-0C33-46BF-907A-52E6AD92C39D}" srcId="{5BE7B586-A7AD-4D1B-AC3A-162E83F3EDD7}" destId="{601AFA4A-3823-4895-900D-1B9C0C4DD7FE}" srcOrd="5" destOrd="0" parTransId="{975D6204-6DDF-4AFA-823E-4CECEAED9FB8}" sibTransId="{90313AD7-FB76-439B-8F58-4A761496B68F}"/>
    <dgm:cxn modelId="{15E6CC70-BEB9-4B09-A451-9B226905B038}" srcId="{5BE7B586-A7AD-4D1B-AC3A-162E83F3EDD7}" destId="{E9F4FE17-0500-4E4B-BAEB-DF12113104B4}" srcOrd="0" destOrd="0" parTransId="{3A0D321D-61C0-478A-8B1B-B70E8D516279}" sibTransId="{49C21D1E-7C64-4262-BA1D-145B20C15833}"/>
    <dgm:cxn modelId="{F7F7AA54-B75D-440C-94A7-BE6A45977F93}" type="presOf" srcId="{E9F4FE17-0500-4E4B-BAEB-DF12113104B4}" destId="{89191E76-E2A1-4F3A-8981-91840281954A}" srcOrd="0" destOrd="0" presId="urn:microsoft.com/office/officeart/2005/8/layout/vList4"/>
    <dgm:cxn modelId="{16760779-67A0-4D8B-9982-F2AE6FE039D5}" srcId="{5BE7B586-A7AD-4D1B-AC3A-162E83F3EDD7}" destId="{D88B2A59-6D87-4912-AE3D-207A1E32A0D6}" srcOrd="3" destOrd="0" parTransId="{A06AFB56-6CA1-4666-ACC9-44DF96D192EB}" sibTransId="{EFEC9F65-5807-446A-847D-199876261EEA}"/>
    <dgm:cxn modelId="{38BFFD7A-E9E0-4166-A74D-8E4237DE3995}" type="presOf" srcId="{E9F4FE17-0500-4E4B-BAEB-DF12113104B4}" destId="{E1AD8DD5-1B53-4858-8B3D-F76B532BD027}" srcOrd="1" destOrd="0" presId="urn:microsoft.com/office/officeart/2005/8/layout/vList4"/>
    <dgm:cxn modelId="{6963B083-BD01-4490-A5B6-8D8A2405C94D}" type="presOf" srcId="{DA559520-C9CD-45B0-A1B0-B6F26D4B8157}" destId="{8515BA70-D042-4755-BEF5-92443D883932}" srcOrd="0" destOrd="0" presId="urn:microsoft.com/office/officeart/2005/8/layout/vList4"/>
    <dgm:cxn modelId="{B68A1F84-6E6D-4DDB-A356-65646EA7D80F}" srcId="{5BE7B586-A7AD-4D1B-AC3A-162E83F3EDD7}" destId="{35E4103C-7A0A-4B3F-839C-972EC1A69133}" srcOrd="2" destOrd="0" parTransId="{1E9347F9-CC22-4A43-A8B7-6C828B55BC55}" sibTransId="{83E2BE2E-0C86-4541-9CC5-FF7E813183C2}"/>
    <dgm:cxn modelId="{BC4CA89F-0017-4FCA-A81D-043A6C466E37}" type="presOf" srcId="{35E4103C-7A0A-4B3F-839C-972EC1A69133}" destId="{3C2491AB-C4C3-444C-808E-24183786A928}" srcOrd="1" destOrd="0" presId="urn:microsoft.com/office/officeart/2005/8/layout/vList4"/>
    <dgm:cxn modelId="{46AFC39F-1452-4A70-A776-5F6280B9EDB7}" type="presOf" srcId="{601AFA4A-3823-4895-900D-1B9C0C4DD7FE}" destId="{50ED28F4-B213-4332-BA53-226948BEE69D}" srcOrd="0" destOrd="0" presId="urn:microsoft.com/office/officeart/2005/8/layout/vList4"/>
    <dgm:cxn modelId="{DFE38FB1-3FBE-41E6-8B62-EDEDEF448BF2}" type="presOf" srcId="{F5E45699-4BC3-47C6-B041-AA9BB8822169}" destId="{3261A5BE-1E00-4BEE-BEE5-725F148D25BE}" srcOrd="1" destOrd="0" presId="urn:microsoft.com/office/officeart/2005/8/layout/vList4"/>
    <dgm:cxn modelId="{7B1F42BA-F100-4E46-BB63-5F903F424F95}" type="presOf" srcId="{35E4103C-7A0A-4B3F-839C-972EC1A69133}" destId="{25D7A13F-82F4-45FD-BBE1-52BC3BBEBBD2}" srcOrd="0" destOrd="0" presId="urn:microsoft.com/office/officeart/2005/8/layout/vList4"/>
    <dgm:cxn modelId="{DC3731CF-7750-4C06-90F9-FA0D9C35F45B}" type="presOf" srcId="{F5E45699-4BC3-47C6-B041-AA9BB8822169}" destId="{A4005735-3266-4FA9-9A6C-CAFC5B7FBC3C}" srcOrd="0" destOrd="0" presId="urn:microsoft.com/office/officeart/2005/8/layout/vList4"/>
    <dgm:cxn modelId="{DB506EEC-D887-45A1-8FBA-3C06081B5E01}" srcId="{5BE7B586-A7AD-4D1B-AC3A-162E83F3EDD7}" destId="{308DC6A0-D3DB-49AC-BB8E-C47AED3A453C}" srcOrd="4" destOrd="0" parTransId="{744C2BB5-3A31-4D44-BE11-CECC451F4407}" sibTransId="{303A0B16-8C79-40E8-96B7-706091D23FE2}"/>
    <dgm:cxn modelId="{B1ECCBF9-9456-45D4-BFA8-1C9E7E36ABD9}" type="presOf" srcId="{601AFA4A-3823-4895-900D-1B9C0C4DD7FE}" destId="{5B107E40-09DC-4EA5-9835-72BC5051D897}" srcOrd="1" destOrd="0" presId="urn:microsoft.com/office/officeart/2005/8/layout/vList4"/>
    <dgm:cxn modelId="{C2A5D1FC-72C2-4B2A-B162-63AC5456F54D}" type="presOf" srcId="{308DC6A0-D3DB-49AC-BB8E-C47AED3A453C}" destId="{DDE5FB65-4946-41D0-BA06-ECB1052C57DE}" srcOrd="0" destOrd="0" presId="urn:microsoft.com/office/officeart/2005/8/layout/vList4"/>
    <dgm:cxn modelId="{298DE47B-75DF-41BA-884B-54EDF2D6D01C}" type="presParOf" srcId="{9D716766-CCAB-4FC7-AE34-28F81B22F5F8}" destId="{E05B013D-4146-4381-987E-E4509A594EE4}" srcOrd="0" destOrd="0" presId="urn:microsoft.com/office/officeart/2005/8/layout/vList4"/>
    <dgm:cxn modelId="{CBB06C2F-018D-4124-ABC5-846EB4B63610}" type="presParOf" srcId="{E05B013D-4146-4381-987E-E4509A594EE4}" destId="{89191E76-E2A1-4F3A-8981-91840281954A}" srcOrd="0" destOrd="0" presId="urn:microsoft.com/office/officeart/2005/8/layout/vList4"/>
    <dgm:cxn modelId="{56F126C1-3D91-47EF-8AE1-B99E5F8D81C1}" type="presParOf" srcId="{E05B013D-4146-4381-987E-E4509A594EE4}" destId="{F2AA533C-0625-44F1-9BAD-AFEABEC3E61A}" srcOrd="1" destOrd="0" presId="urn:microsoft.com/office/officeart/2005/8/layout/vList4"/>
    <dgm:cxn modelId="{449407CD-8989-40AD-B271-5CE38EDFBDEF}" type="presParOf" srcId="{E05B013D-4146-4381-987E-E4509A594EE4}" destId="{E1AD8DD5-1B53-4858-8B3D-F76B532BD027}" srcOrd="2" destOrd="0" presId="urn:microsoft.com/office/officeart/2005/8/layout/vList4"/>
    <dgm:cxn modelId="{396B3E05-E192-4D97-944C-C9E0367743AF}" type="presParOf" srcId="{9D716766-CCAB-4FC7-AE34-28F81B22F5F8}" destId="{E7043384-6595-4FA3-97D9-E4274998D04F}" srcOrd="1" destOrd="0" presId="urn:microsoft.com/office/officeart/2005/8/layout/vList4"/>
    <dgm:cxn modelId="{48701943-0EB1-481D-B8CE-53479A029693}" type="presParOf" srcId="{9D716766-CCAB-4FC7-AE34-28F81B22F5F8}" destId="{97092942-12A3-4D84-ADA8-CE25AE862090}" srcOrd="2" destOrd="0" presId="urn:microsoft.com/office/officeart/2005/8/layout/vList4"/>
    <dgm:cxn modelId="{17F0A34C-CD9A-4C85-92EF-2CC4E1F15814}" type="presParOf" srcId="{97092942-12A3-4D84-ADA8-CE25AE862090}" destId="{A4005735-3266-4FA9-9A6C-CAFC5B7FBC3C}" srcOrd="0" destOrd="0" presId="urn:microsoft.com/office/officeart/2005/8/layout/vList4"/>
    <dgm:cxn modelId="{265DB7E7-93EC-4F9B-87F6-A229319EF953}" type="presParOf" srcId="{97092942-12A3-4D84-ADA8-CE25AE862090}" destId="{6D58B01A-7EF9-4719-B316-034A3CB95519}" srcOrd="1" destOrd="0" presId="urn:microsoft.com/office/officeart/2005/8/layout/vList4"/>
    <dgm:cxn modelId="{74E70990-EA12-43B0-B1E0-7034632AAA11}" type="presParOf" srcId="{97092942-12A3-4D84-ADA8-CE25AE862090}" destId="{3261A5BE-1E00-4BEE-BEE5-725F148D25BE}" srcOrd="2" destOrd="0" presId="urn:microsoft.com/office/officeart/2005/8/layout/vList4"/>
    <dgm:cxn modelId="{2B6CDA46-BAD5-4CD6-B277-68A642221528}" type="presParOf" srcId="{9D716766-CCAB-4FC7-AE34-28F81B22F5F8}" destId="{6EA46195-8D14-43AC-A157-5A1D2F29405B}" srcOrd="3" destOrd="0" presId="urn:microsoft.com/office/officeart/2005/8/layout/vList4"/>
    <dgm:cxn modelId="{E725AF3A-3601-44E4-B568-3314174AFE99}" type="presParOf" srcId="{9D716766-CCAB-4FC7-AE34-28F81B22F5F8}" destId="{3A0FBAEF-915F-489A-BE89-A50A6EA90E33}" srcOrd="4" destOrd="0" presId="urn:microsoft.com/office/officeart/2005/8/layout/vList4"/>
    <dgm:cxn modelId="{934EFCAB-19BC-431F-801D-270791B92B96}" type="presParOf" srcId="{3A0FBAEF-915F-489A-BE89-A50A6EA90E33}" destId="{25D7A13F-82F4-45FD-BBE1-52BC3BBEBBD2}" srcOrd="0" destOrd="0" presId="urn:microsoft.com/office/officeart/2005/8/layout/vList4"/>
    <dgm:cxn modelId="{C977CBE0-C38F-4E58-9569-2DDA377F671A}" type="presParOf" srcId="{3A0FBAEF-915F-489A-BE89-A50A6EA90E33}" destId="{8FCC76E8-933F-4F3D-9556-083893D837EA}" srcOrd="1" destOrd="0" presId="urn:microsoft.com/office/officeart/2005/8/layout/vList4"/>
    <dgm:cxn modelId="{C5B334D6-FD32-4EA7-88B6-BED678E03977}" type="presParOf" srcId="{3A0FBAEF-915F-489A-BE89-A50A6EA90E33}" destId="{3C2491AB-C4C3-444C-808E-24183786A928}" srcOrd="2" destOrd="0" presId="urn:microsoft.com/office/officeart/2005/8/layout/vList4"/>
    <dgm:cxn modelId="{4948B113-5748-4773-98B9-CD5AD1635CE2}" type="presParOf" srcId="{9D716766-CCAB-4FC7-AE34-28F81B22F5F8}" destId="{1E16BE8D-7850-4D03-88D3-2F246961A3B8}" srcOrd="5" destOrd="0" presId="urn:microsoft.com/office/officeart/2005/8/layout/vList4"/>
    <dgm:cxn modelId="{DA153F31-4629-4B9D-8CFB-1665FC6FA306}" type="presParOf" srcId="{9D716766-CCAB-4FC7-AE34-28F81B22F5F8}" destId="{F83AC063-3BF1-4EEA-86A6-CFE89E8F20DE}" srcOrd="6" destOrd="0" presId="urn:microsoft.com/office/officeart/2005/8/layout/vList4"/>
    <dgm:cxn modelId="{1B455E19-5381-40FA-9CB3-CC1DCADF065F}" type="presParOf" srcId="{F83AC063-3BF1-4EEA-86A6-CFE89E8F20DE}" destId="{F96FD142-985C-4A58-9569-5489E399BE67}" srcOrd="0" destOrd="0" presId="urn:microsoft.com/office/officeart/2005/8/layout/vList4"/>
    <dgm:cxn modelId="{9662E3DE-565F-42D0-81A9-19835057E2BA}" type="presParOf" srcId="{F83AC063-3BF1-4EEA-86A6-CFE89E8F20DE}" destId="{823D981C-BB3D-4329-BC7C-CB6FC5BCEEDF}" srcOrd="1" destOrd="0" presId="urn:microsoft.com/office/officeart/2005/8/layout/vList4"/>
    <dgm:cxn modelId="{8E3465C4-8E46-4469-BAB7-E36201D5AD69}" type="presParOf" srcId="{F83AC063-3BF1-4EEA-86A6-CFE89E8F20DE}" destId="{878F8DA9-7D30-4B7A-A054-18291E782D9A}" srcOrd="2" destOrd="0" presId="urn:microsoft.com/office/officeart/2005/8/layout/vList4"/>
    <dgm:cxn modelId="{D2823058-583D-44A9-9ECA-0CC3CF36368D}" type="presParOf" srcId="{9D716766-CCAB-4FC7-AE34-28F81B22F5F8}" destId="{60605DD4-8FE1-4CE0-B460-F1EBC1E4546E}" srcOrd="7" destOrd="0" presId="urn:microsoft.com/office/officeart/2005/8/layout/vList4"/>
    <dgm:cxn modelId="{A10EC753-0E88-4FB2-A7E2-C277FFED17D2}" type="presParOf" srcId="{9D716766-CCAB-4FC7-AE34-28F81B22F5F8}" destId="{4F7532BD-F751-4644-824E-6E1561356D39}" srcOrd="8" destOrd="0" presId="urn:microsoft.com/office/officeart/2005/8/layout/vList4"/>
    <dgm:cxn modelId="{87F5B968-76C8-4486-927E-8A31F6F9A4BF}" type="presParOf" srcId="{4F7532BD-F751-4644-824E-6E1561356D39}" destId="{DDE5FB65-4946-41D0-BA06-ECB1052C57DE}" srcOrd="0" destOrd="0" presId="urn:microsoft.com/office/officeart/2005/8/layout/vList4"/>
    <dgm:cxn modelId="{94AD7260-2BC3-4FE9-8420-AABE3E8B337E}" type="presParOf" srcId="{4F7532BD-F751-4644-824E-6E1561356D39}" destId="{4C3EF71C-AB40-4BD4-94DC-23014C473DF1}" srcOrd="1" destOrd="0" presId="urn:microsoft.com/office/officeart/2005/8/layout/vList4"/>
    <dgm:cxn modelId="{A0C1C921-1638-4D29-8EBB-B1F228AC7C11}" type="presParOf" srcId="{4F7532BD-F751-4644-824E-6E1561356D39}" destId="{618649D8-D32C-4902-8317-3E9A45421B46}" srcOrd="2" destOrd="0" presId="urn:microsoft.com/office/officeart/2005/8/layout/vList4"/>
    <dgm:cxn modelId="{BCCDD193-92B0-44D2-9814-7168DE17CB09}" type="presParOf" srcId="{9D716766-CCAB-4FC7-AE34-28F81B22F5F8}" destId="{3CBF2B78-B9E1-4C31-BC03-BFBB6180F674}" srcOrd="9" destOrd="0" presId="urn:microsoft.com/office/officeart/2005/8/layout/vList4"/>
    <dgm:cxn modelId="{7CFA7358-E731-44C3-AE93-96AFA642DBBB}" type="presParOf" srcId="{9D716766-CCAB-4FC7-AE34-28F81B22F5F8}" destId="{3FA200D0-268C-4D41-A7C6-28CB49BBBE3C}" srcOrd="10" destOrd="0" presId="urn:microsoft.com/office/officeart/2005/8/layout/vList4"/>
    <dgm:cxn modelId="{6FF9FC3B-2BC5-4097-BA07-A60CB6B899C9}" type="presParOf" srcId="{3FA200D0-268C-4D41-A7C6-28CB49BBBE3C}" destId="{50ED28F4-B213-4332-BA53-226948BEE69D}" srcOrd="0" destOrd="0" presId="urn:microsoft.com/office/officeart/2005/8/layout/vList4"/>
    <dgm:cxn modelId="{769542FF-2122-47AC-851E-B0A72E7CB03B}" type="presParOf" srcId="{3FA200D0-268C-4D41-A7C6-28CB49BBBE3C}" destId="{D1DFD5BD-5672-45A8-BB18-F7740A9CC4D0}" srcOrd="1" destOrd="0" presId="urn:microsoft.com/office/officeart/2005/8/layout/vList4"/>
    <dgm:cxn modelId="{2683B7E7-1955-4D87-9ABA-9609DAEB7399}" type="presParOf" srcId="{3FA200D0-268C-4D41-A7C6-28CB49BBBE3C}" destId="{5B107E40-09DC-4EA5-9835-72BC5051D897}" srcOrd="2" destOrd="0" presId="urn:microsoft.com/office/officeart/2005/8/layout/vList4"/>
    <dgm:cxn modelId="{982496BA-4F14-4A06-BF65-2DFAFA753C03}" type="presParOf" srcId="{9D716766-CCAB-4FC7-AE34-28F81B22F5F8}" destId="{1B4CC7C8-7803-4BDF-9CC2-23CEF91AEE57}" srcOrd="11" destOrd="0" presId="urn:microsoft.com/office/officeart/2005/8/layout/vList4"/>
    <dgm:cxn modelId="{990ECA8D-CFD8-47B9-A9C7-9588FDFFB016}" type="presParOf" srcId="{9D716766-CCAB-4FC7-AE34-28F81B22F5F8}" destId="{6A5E1878-D167-43C2-B8B7-EC1E8AE3DC68}" srcOrd="12" destOrd="0" presId="urn:microsoft.com/office/officeart/2005/8/layout/vList4"/>
    <dgm:cxn modelId="{7D652B8F-BFCE-4924-B287-4FAA26F06265}" type="presParOf" srcId="{6A5E1878-D167-43C2-B8B7-EC1E8AE3DC68}" destId="{8515BA70-D042-4755-BEF5-92443D883932}" srcOrd="0" destOrd="0" presId="urn:microsoft.com/office/officeart/2005/8/layout/vList4"/>
    <dgm:cxn modelId="{EB85AD1B-54C0-470B-B2A3-733DC75C57B6}" type="presParOf" srcId="{6A5E1878-D167-43C2-B8B7-EC1E8AE3DC68}" destId="{9FD677EE-D9CF-4C54-8985-7C18747E07DA}" srcOrd="1" destOrd="0" presId="urn:microsoft.com/office/officeart/2005/8/layout/vList4"/>
    <dgm:cxn modelId="{769DF642-FB63-48E9-B27E-CC6A348E3112}" type="presParOf" srcId="{6A5E1878-D167-43C2-B8B7-EC1E8AE3DC68}" destId="{C8F48C5F-BBB3-42F3-A99B-54074B614D64}"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730E252-A746-43FE-B34B-CC0DB153E552}" type="doc">
      <dgm:prSet loTypeId="urn:microsoft.com/office/officeart/2005/8/layout/vList5" loCatId="list" qsTypeId="urn:microsoft.com/office/officeart/2005/8/quickstyle/simple5" qsCatId="simple" csTypeId="urn:microsoft.com/office/officeart/2005/8/colors/colorful5" csCatId="colorful" phldr="1"/>
      <dgm:spPr/>
      <dgm:t>
        <a:bodyPr/>
        <a:lstStyle/>
        <a:p>
          <a:endParaRPr lang="fr-FR"/>
        </a:p>
      </dgm:t>
    </dgm:pt>
    <dgm:pt modelId="{67FFD9B4-0505-4D6E-86AC-E4EBC4FD6BCE}">
      <dgm:prSet phldrT="[Texte]" custT="1"/>
      <dgm:spPr/>
      <dgm:t>
        <a:bodyPr/>
        <a:lstStyle/>
        <a:p>
          <a:r>
            <a:rPr lang="fr-FR" sz="2000" b="1" i="0" dirty="0">
              <a:solidFill>
                <a:schemeClr val="bg1"/>
              </a:solidFill>
              <a:effectLst/>
              <a:latin typeface="Montserrat" panose="00000500000000000000" pitchFamily="2" charset="0"/>
            </a:rPr>
            <a:t>Stockage </a:t>
          </a:r>
          <a:endParaRPr lang="fr-FR" sz="2000" b="1" dirty="0">
            <a:solidFill>
              <a:schemeClr val="bg1"/>
            </a:solidFill>
          </a:endParaRPr>
        </a:p>
      </dgm:t>
    </dgm:pt>
    <dgm:pt modelId="{BA19E2A8-03F3-4F11-8A75-F3C46CBC07E4}" type="parTrans" cxnId="{C0E6D6A8-5516-4D31-A3EC-3BA5D1C73F20}">
      <dgm:prSet/>
      <dgm:spPr/>
      <dgm:t>
        <a:bodyPr/>
        <a:lstStyle/>
        <a:p>
          <a:endParaRPr lang="fr-FR"/>
        </a:p>
      </dgm:t>
    </dgm:pt>
    <dgm:pt modelId="{F04181A1-1A8F-4D7B-A985-EF48F5E7B62B}" type="sibTrans" cxnId="{C0E6D6A8-5516-4D31-A3EC-3BA5D1C73F20}">
      <dgm:prSet/>
      <dgm:spPr/>
      <dgm:t>
        <a:bodyPr/>
        <a:lstStyle/>
        <a:p>
          <a:endParaRPr lang="fr-FR"/>
        </a:p>
      </dgm:t>
    </dgm:pt>
    <dgm:pt modelId="{88A3F6C9-D1EA-428B-A197-09C9EED3B98B}">
      <dgm:prSet phldrT="[Texte]" custT="1"/>
      <dgm:spPr/>
      <dgm:t>
        <a:bodyPr/>
        <a:lstStyle/>
        <a:p>
          <a:pPr algn="ctr">
            <a:lnSpc>
              <a:spcPct val="150000"/>
            </a:lnSpc>
            <a:buFontTx/>
            <a:buNone/>
          </a:pPr>
          <a:r>
            <a:rPr lang="fr-FR" sz="1800" b="0" i="0" dirty="0">
              <a:solidFill>
                <a:schemeClr val="tx1"/>
              </a:solidFill>
              <a:effectLst/>
              <a:latin typeface="Montserrat" panose="00000500000000000000" pitchFamily="2" charset="0"/>
            </a:rPr>
            <a:t>Utiliser  systèmes de fichiers tels que HDFS de Hadoop</a:t>
          </a:r>
          <a:endParaRPr lang="fr-FR" sz="1800" dirty="0">
            <a:solidFill>
              <a:schemeClr val="tx1"/>
            </a:solidFill>
          </a:endParaRPr>
        </a:p>
      </dgm:t>
    </dgm:pt>
    <dgm:pt modelId="{C230537E-CFB4-4944-BB8C-079155EF3D90}" type="parTrans" cxnId="{C46D8A37-AEE3-4444-AEBD-C4BA9970FC50}">
      <dgm:prSet/>
      <dgm:spPr/>
      <dgm:t>
        <a:bodyPr/>
        <a:lstStyle/>
        <a:p>
          <a:endParaRPr lang="fr-FR"/>
        </a:p>
      </dgm:t>
    </dgm:pt>
    <dgm:pt modelId="{C9ADF75F-85A1-4986-9907-8ECB561817B7}" type="sibTrans" cxnId="{C46D8A37-AEE3-4444-AEBD-C4BA9970FC50}">
      <dgm:prSet/>
      <dgm:spPr/>
      <dgm:t>
        <a:bodyPr/>
        <a:lstStyle/>
        <a:p>
          <a:endParaRPr lang="fr-FR"/>
        </a:p>
      </dgm:t>
    </dgm:pt>
    <dgm:pt modelId="{E60BA552-D7D2-4301-BBDA-4E872962F45E}">
      <dgm:prSet phldrT="[Texte]" custT="1"/>
      <dgm:spPr/>
      <dgm:t>
        <a:bodyPr/>
        <a:lstStyle/>
        <a:p>
          <a:r>
            <a:rPr lang="fr-FR" sz="2000" b="1" i="0" dirty="0">
              <a:solidFill>
                <a:schemeClr val="bg1"/>
              </a:solidFill>
              <a:effectLst/>
              <a:latin typeface="Montserrat" panose="00000500000000000000" pitchFamily="2" charset="0"/>
            </a:rPr>
            <a:t>Traitement  des données </a:t>
          </a:r>
          <a:endParaRPr lang="fr-FR" sz="2000" b="1" dirty="0">
            <a:solidFill>
              <a:schemeClr val="bg1"/>
            </a:solidFill>
          </a:endParaRPr>
        </a:p>
      </dgm:t>
    </dgm:pt>
    <dgm:pt modelId="{B939E6DC-EC84-4C42-B6C9-49CFBB1B6D39}" type="parTrans" cxnId="{3D0D551D-4124-491F-B0A4-9438087F3B51}">
      <dgm:prSet/>
      <dgm:spPr/>
      <dgm:t>
        <a:bodyPr/>
        <a:lstStyle/>
        <a:p>
          <a:endParaRPr lang="fr-FR"/>
        </a:p>
      </dgm:t>
    </dgm:pt>
    <dgm:pt modelId="{42A17186-1404-478F-811B-F363F599D805}" type="sibTrans" cxnId="{3D0D551D-4124-491F-B0A4-9438087F3B51}">
      <dgm:prSet/>
      <dgm:spPr/>
      <dgm:t>
        <a:bodyPr/>
        <a:lstStyle/>
        <a:p>
          <a:endParaRPr lang="fr-FR"/>
        </a:p>
      </dgm:t>
    </dgm:pt>
    <dgm:pt modelId="{1381AAD0-BBD8-4460-88C2-D949D84BD579}">
      <dgm:prSet phldrT="[Texte]" custT="1"/>
      <dgm:spPr/>
      <dgm:t>
        <a:bodyPr/>
        <a:lstStyle/>
        <a:p>
          <a:pPr algn="ctr">
            <a:buFont typeface="Arial" panose="020B0604020202020204" pitchFamily="34" charset="0"/>
            <a:buNone/>
          </a:pPr>
          <a:r>
            <a:rPr lang="fr-FR" sz="1800" b="0" i="0" u="none" strike="noStrike" dirty="0">
              <a:solidFill>
                <a:schemeClr val="tx1"/>
              </a:solidFill>
              <a:effectLst/>
              <a:latin typeface="Montserrat" panose="00000500000000000000" pitchFamily="2" charset="0"/>
            </a:rPr>
            <a:t>MapReduce </a:t>
          </a:r>
          <a:r>
            <a:rPr lang="fr-FR" sz="1800" b="0" i="0" dirty="0">
              <a:solidFill>
                <a:schemeClr val="tx1"/>
              </a:solidFill>
              <a:effectLst/>
              <a:latin typeface="Montserrat" panose="00000500000000000000" pitchFamily="2" charset="0"/>
            </a:rPr>
            <a:t>ou Spark.</a:t>
          </a:r>
          <a:endParaRPr lang="fr-FR" sz="1800" u="none" dirty="0">
            <a:solidFill>
              <a:schemeClr val="tx1"/>
            </a:solidFill>
          </a:endParaRPr>
        </a:p>
      </dgm:t>
    </dgm:pt>
    <dgm:pt modelId="{4F1F4203-91E4-479E-BCFE-D59EE960295B}" type="parTrans" cxnId="{587774BC-0E38-421A-AD87-A409D55B8FEE}">
      <dgm:prSet/>
      <dgm:spPr/>
      <dgm:t>
        <a:bodyPr/>
        <a:lstStyle/>
        <a:p>
          <a:endParaRPr lang="fr-FR"/>
        </a:p>
      </dgm:t>
    </dgm:pt>
    <dgm:pt modelId="{42863787-8EB3-490F-A5B7-7A7996F48D1C}" type="sibTrans" cxnId="{587774BC-0E38-421A-AD87-A409D55B8FEE}">
      <dgm:prSet/>
      <dgm:spPr/>
      <dgm:t>
        <a:bodyPr/>
        <a:lstStyle/>
        <a:p>
          <a:endParaRPr lang="fr-FR"/>
        </a:p>
      </dgm:t>
    </dgm:pt>
    <dgm:pt modelId="{5D7CE835-0E21-40CC-B741-791B2151B1FC}" type="pres">
      <dgm:prSet presAssocID="{9730E252-A746-43FE-B34B-CC0DB153E552}" presName="Name0" presStyleCnt="0">
        <dgm:presLayoutVars>
          <dgm:dir/>
          <dgm:animLvl val="lvl"/>
          <dgm:resizeHandles val="exact"/>
        </dgm:presLayoutVars>
      </dgm:prSet>
      <dgm:spPr/>
    </dgm:pt>
    <dgm:pt modelId="{2476D507-EAA9-4E20-B48D-2852FE484778}" type="pres">
      <dgm:prSet presAssocID="{67FFD9B4-0505-4D6E-86AC-E4EBC4FD6BCE}" presName="linNode" presStyleCnt="0"/>
      <dgm:spPr/>
    </dgm:pt>
    <dgm:pt modelId="{A72161C3-4D08-4FFA-8672-9677141134AE}" type="pres">
      <dgm:prSet presAssocID="{67FFD9B4-0505-4D6E-86AC-E4EBC4FD6BCE}" presName="parentText" presStyleLbl="node1" presStyleIdx="0" presStyleCnt="2">
        <dgm:presLayoutVars>
          <dgm:chMax val="1"/>
          <dgm:bulletEnabled val="1"/>
        </dgm:presLayoutVars>
      </dgm:prSet>
      <dgm:spPr/>
    </dgm:pt>
    <dgm:pt modelId="{4B7F4B2F-624A-409F-9D6B-95BCE8A8F7D7}" type="pres">
      <dgm:prSet presAssocID="{67FFD9B4-0505-4D6E-86AC-E4EBC4FD6BCE}" presName="descendantText" presStyleLbl="alignAccFollowNode1" presStyleIdx="0" presStyleCnt="2">
        <dgm:presLayoutVars>
          <dgm:bulletEnabled val="1"/>
        </dgm:presLayoutVars>
      </dgm:prSet>
      <dgm:spPr/>
    </dgm:pt>
    <dgm:pt modelId="{B0CF71C1-258A-47A4-ABEC-BF6AAD352B89}" type="pres">
      <dgm:prSet presAssocID="{F04181A1-1A8F-4D7B-A985-EF48F5E7B62B}" presName="sp" presStyleCnt="0"/>
      <dgm:spPr/>
    </dgm:pt>
    <dgm:pt modelId="{EF7A7DA8-6FA4-4390-B28A-7566C3490C0C}" type="pres">
      <dgm:prSet presAssocID="{E60BA552-D7D2-4301-BBDA-4E872962F45E}" presName="linNode" presStyleCnt="0"/>
      <dgm:spPr/>
    </dgm:pt>
    <dgm:pt modelId="{504AE14A-06EE-4822-9DF3-F70548CF6E18}" type="pres">
      <dgm:prSet presAssocID="{E60BA552-D7D2-4301-BBDA-4E872962F45E}" presName="parentText" presStyleLbl="node1" presStyleIdx="1" presStyleCnt="2">
        <dgm:presLayoutVars>
          <dgm:chMax val="1"/>
          <dgm:bulletEnabled val="1"/>
        </dgm:presLayoutVars>
      </dgm:prSet>
      <dgm:spPr/>
    </dgm:pt>
    <dgm:pt modelId="{47E543B2-1906-43AD-80EE-584B1EEE741E}" type="pres">
      <dgm:prSet presAssocID="{E60BA552-D7D2-4301-BBDA-4E872962F45E}" presName="descendantText" presStyleLbl="alignAccFollowNode1" presStyleIdx="1" presStyleCnt="2" custLinFactNeighborX="178" custLinFactNeighborY="2318">
        <dgm:presLayoutVars>
          <dgm:bulletEnabled val="1"/>
        </dgm:presLayoutVars>
      </dgm:prSet>
      <dgm:spPr/>
    </dgm:pt>
  </dgm:ptLst>
  <dgm:cxnLst>
    <dgm:cxn modelId="{3D0D551D-4124-491F-B0A4-9438087F3B51}" srcId="{9730E252-A746-43FE-B34B-CC0DB153E552}" destId="{E60BA552-D7D2-4301-BBDA-4E872962F45E}" srcOrd="1" destOrd="0" parTransId="{B939E6DC-EC84-4C42-B6C9-49CFBB1B6D39}" sibTransId="{42A17186-1404-478F-811B-F363F599D805}"/>
    <dgm:cxn modelId="{E54F8A1F-4C7E-46B6-8D99-2ECBEC4BBCFE}" type="presOf" srcId="{E60BA552-D7D2-4301-BBDA-4E872962F45E}" destId="{504AE14A-06EE-4822-9DF3-F70548CF6E18}" srcOrd="0" destOrd="0" presId="urn:microsoft.com/office/officeart/2005/8/layout/vList5"/>
    <dgm:cxn modelId="{C46D8A37-AEE3-4444-AEBD-C4BA9970FC50}" srcId="{67FFD9B4-0505-4D6E-86AC-E4EBC4FD6BCE}" destId="{88A3F6C9-D1EA-428B-A197-09C9EED3B98B}" srcOrd="0" destOrd="0" parTransId="{C230537E-CFB4-4944-BB8C-079155EF3D90}" sibTransId="{C9ADF75F-85A1-4986-9907-8ECB561817B7}"/>
    <dgm:cxn modelId="{21C02A48-E48F-4AA2-910E-A3519809A4D6}" type="presOf" srcId="{1381AAD0-BBD8-4460-88C2-D949D84BD579}" destId="{47E543B2-1906-43AD-80EE-584B1EEE741E}" srcOrd="0" destOrd="0" presId="urn:microsoft.com/office/officeart/2005/8/layout/vList5"/>
    <dgm:cxn modelId="{72BE6453-5CBD-4480-9335-C3D73249ED49}" type="presOf" srcId="{67FFD9B4-0505-4D6E-86AC-E4EBC4FD6BCE}" destId="{A72161C3-4D08-4FFA-8672-9677141134AE}" srcOrd="0" destOrd="0" presId="urn:microsoft.com/office/officeart/2005/8/layout/vList5"/>
    <dgm:cxn modelId="{0E8FF37B-9ACB-49EB-A252-A55ABD3D6092}" type="presOf" srcId="{88A3F6C9-D1EA-428B-A197-09C9EED3B98B}" destId="{4B7F4B2F-624A-409F-9D6B-95BCE8A8F7D7}" srcOrd="0" destOrd="0" presId="urn:microsoft.com/office/officeart/2005/8/layout/vList5"/>
    <dgm:cxn modelId="{C0E6D6A8-5516-4D31-A3EC-3BA5D1C73F20}" srcId="{9730E252-A746-43FE-B34B-CC0DB153E552}" destId="{67FFD9B4-0505-4D6E-86AC-E4EBC4FD6BCE}" srcOrd="0" destOrd="0" parTransId="{BA19E2A8-03F3-4F11-8A75-F3C46CBC07E4}" sibTransId="{F04181A1-1A8F-4D7B-A985-EF48F5E7B62B}"/>
    <dgm:cxn modelId="{587774BC-0E38-421A-AD87-A409D55B8FEE}" srcId="{E60BA552-D7D2-4301-BBDA-4E872962F45E}" destId="{1381AAD0-BBD8-4460-88C2-D949D84BD579}" srcOrd="0" destOrd="0" parTransId="{4F1F4203-91E4-479E-BCFE-D59EE960295B}" sibTransId="{42863787-8EB3-490F-A5B7-7A7996F48D1C}"/>
    <dgm:cxn modelId="{018AE5D1-C534-4D72-8495-DA13EA2A6FFF}" type="presOf" srcId="{9730E252-A746-43FE-B34B-CC0DB153E552}" destId="{5D7CE835-0E21-40CC-B741-791B2151B1FC}" srcOrd="0" destOrd="0" presId="urn:microsoft.com/office/officeart/2005/8/layout/vList5"/>
    <dgm:cxn modelId="{77BF094F-826D-408A-9B32-D27705057D50}" type="presParOf" srcId="{5D7CE835-0E21-40CC-B741-791B2151B1FC}" destId="{2476D507-EAA9-4E20-B48D-2852FE484778}" srcOrd="0" destOrd="0" presId="urn:microsoft.com/office/officeart/2005/8/layout/vList5"/>
    <dgm:cxn modelId="{BF8C1E99-4DEA-4057-A4D5-B58607B0C805}" type="presParOf" srcId="{2476D507-EAA9-4E20-B48D-2852FE484778}" destId="{A72161C3-4D08-4FFA-8672-9677141134AE}" srcOrd="0" destOrd="0" presId="urn:microsoft.com/office/officeart/2005/8/layout/vList5"/>
    <dgm:cxn modelId="{73E2EB38-6030-4087-B404-0605EAA3F36A}" type="presParOf" srcId="{2476D507-EAA9-4E20-B48D-2852FE484778}" destId="{4B7F4B2F-624A-409F-9D6B-95BCE8A8F7D7}" srcOrd="1" destOrd="0" presId="urn:microsoft.com/office/officeart/2005/8/layout/vList5"/>
    <dgm:cxn modelId="{4C5E79A6-277F-4E42-A139-9BA79566ED5A}" type="presParOf" srcId="{5D7CE835-0E21-40CC-B741-791B2151B1FC}" destId="{B0CF71C1-258A-47A4-ABEC-BF6AAD352B89}" srcOrd="1" destOrd="0" presId="urn:microsoft.com/office/officeart/2005/8/layout/vList5"/>
    <dgm:cxn modelId="{0D3FBDD0-A4D5-4E8E-98AD-0254E04B9FD0}" type="presParOf" srcId="{5D7CE835-0E21-40CC-B741-791B2151B1FC}" destId="{EF7A7DA8-6FA4-4390-B28A-7566C3490C0C}" srcOrd="2" destOrd="0" presId="urn:microsoft.com/office/officeart/2005/8/layout/vList5"/>
    <dgm:cxn modelId="{76CA38E2-B043-42C6-ACF3-02094751C641}" type="presParOf" srcId="{EF7A7DA8-6FA4-4390-B28A-7566C3490C0C}" destId="{504AE14A-06EE-4822-9DF3-F70548CF6E18}" srcOrd="0" destOrd="0" presId="urn:microsoft.com/office/officeart/2005/8/layout/vList5"/>
    <dgm:cxn modelId="{8107858A-3472-45AB-9D2D-35F1781E09C5}" type="presParOf" srcId="{EF7A7DA8-6FA4-4390-B28A-7566C3490C0C}" destId="{47E543B2-1906-43AD-80EE-584B1EEE741E}" srcOrd="1" destOrd="0" presId="urn:microsoft.com/office/officeart/2005/8/layout/vList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BE7B586-A7AD-4D1B-AC3A-162E83F3EDD7}" type="doc">
      <dgm:prSet loTypeId="urn:microsoft.com/office/officeart/2005/8/layout/vList4" loCatId="list" qsTypeId="urn:microsoft.com/office/officeart/2005/8/quickstyle/simple3" qsCatId="simple" csTypeId="urn:microsoft.com/office/officeart/2005/8/colors/accent1_2" csCatId="accent1" phldr="1"/>
      <dgm:spPr/>
      <dgm:t>
        <a:bodyPr/>
        <a:lstStyle/>
        <a:p>
          <a:endParaRPr lang="fr-FR"/>
        </a:p>
      </dgm:t>
    </dgm:pt>
    <dgm:pt modelId="{E9F4FE17-0500-4E4B-BAEB-DF12113104B4}">
      <dgm:prSet phldrT="[Texte]" custT="1"/>
      <dgm:spPr/>
      <dgm:t>
        <a:bodyPr/>
        <a:lstStyle/>
        <a:p>
          <a:r>
            <a:rPr lang="fr-FR" sz="2800" dirty="0">
              <a:latin typeface="Montserrat" panose="00000500000000000000" pitchFamily="2" charset="0"/>
            </a:rPr>
            <a:t>1 - Problématique et présentation du projet</a:t>
          </a:r>
        </a:p>
      </dgm:t>
    </dgm:pt>
    <dgm:pt modelId="{3A0D321D-61C0-478A-8B1B-B70E8D516279}" type="parTrans" cxnId="{15E6CC70-BEB9-4B09-A451-9B226905B038}">
      <dgm:prSet/>
      <dgm:spPr/>
      <dgm:t>
        <a:bodyPr/>
        <a:lstStyle/>
        <a:p>
          <a:endParaRPr lang="fr-FR" sz="2800">
            <a:latin typeface="Montserrat" panose="00000500000000000000" pitchFamily="2" charset="0"/>
          </a:endParaRPr>
        </a:p>
      </dgm:t>
    </dgm:pt>
    <dgm:pt modelId="{49C21D1E-7C64-4262-BA1D-145B20C15833}" type="sibTrans" cxnId="{15E6CC70-BEB9-4B09-A451-9B226905B038}">
      <dgm:prSet/>
      <dgm:spPr/>
      <dgm:t>
        <a:bodyPr/>
        <a:lstStyle/>
        <a:p>
          <a:endParaRPr lang="fr-FR" sz="2800">
            <a:latin typeface="Montserrat" panose="00000500000000000000" pitchFamily="2" charset="0"/>
          </a:endParaRPr>
        </a:p>
      </dgm:t>
    </dgm:pt>
    <dgm:pt modelId="{308DC6A0-D3DB-49AC-BB8E-C47AED3A453C}">
      <dgm:prSet phldrT="[Texte]" custT="1"/>
      <dgm:spPr/>
      <dgm:t>
        <a:bodyPr/>
        <a:lstStyle/>
        <a:p>
          <a:r>
            <a:rPr lang="fr-FR" sz="2800" dirty="0">
              <a:latin typeface="Montserrat" panose="00000500000000000000" pitchFamily="2" charset="0"/>
            </a:rPr>
            <a:t>5 – Déploiement sur le cloud</a:t>
          </a:r>
        </a:p>
      </dgm:t>
    </dgm:pt>
    <dgm:pt modelId="{744C2BB5-3A31-4D44-BE11-CECC451F4407}" type="parTrans" cxnId="{DB506EEC-D887-45A1-8FBA-3C06081B5E01}">
      <dgm:prSet/>
      <dgm:spPr/>
      <dgm:t>
        <a:bodyPr/>
        <a:lstStyle/>
        <a:p>
          <a:endParaRPr lang="fr-FR" sz="2800">
            <a:latin typeface="Montserrat" panose="00000500000000000000" pitchFamily="2" charset="0"/>
          </a:endParaRPr>
        </a:p>
      </dgm:t>
    </dgm:pt>
    <dgm:pt modelId="{303A0B16-8C79-40E8-96B7-706091D23FE2}" type="sibTrans" cxnId="{DB506EEC-D887-45A1-8FBA-3C06081B5E01}">
      <dgm:prSet/>
      <dgm:spPr/>
      <dgm:t>
        <a:bodyPr/>
        <a:lstStyle/>
        <a:p>
          <a:endParaRPr lang="fr-FR" sz="2800">
            <a:latin typeface="Montserrat" panose="00000500000000000000" pitchFamily="2" charset="0"/>
          </a:endParaRPr>
        </a:p>
      </dgm:t>
    </dgm:pt>
    <dgm:pt modelId="{601AFA4A-3823-4895-900D-1B9C0C4DD7FE}">
      <dgm:prSet phldrT="[Texte]" custT="1"/>
      <dgm:spPr/>
      <dgm:t>
        <a:bodyPr/>
        <a:lstStyle/>
        <a:p>
          <a:r>
            <a:rPr lang="fr-FR" sz="2800" dirty="0">
              <a:latin typeface="Montserrat" panose="00000500000000000000" pitchFamily="2" charset="0"/>
            </a:rPr>
            <a:t>6 – Analyse des coûts </a:t>
          </a:r>
        </a:p>
      </dgm:t>
    </dgm:pt>
    <dgm:pt modelId="{975D6204-6DDF-4AFA-823E-4CECEAED9FB8}" type="parTrans" cxnId="{D4B0535C-0C33-46BF-907A-52E6AD92C39D}">
      <dgm:prSet/>
      <dgm:spPr/>
      <dgm:t>
        <a:bodyPr/>
        <a:lstStyle/>
        <a:p>
          <a:endParaRPr lang="fr-FR" sz="2800">
            <a:latin typeface="Montserrat" panose="00000500000000000000" pitchFamily="2" charset="0"/>
          </a:endParaRPr>
        </a:p>
      </dgm:t>
    </dgm:pt>
    <dgm:pt modelId="{90313AD7-FB76-439B-8F58-4A761496B68F}" type="sibTrans" cxnId="{D4B0535C-0C33-46BF-907A-52E6AD92C39D}">
      <dgm:prSet/>
      <dgm:spPr/>
      <dgm:t>
        <a:bodyPr/>
        <a:lstStyle/>
        <a:p>
          <a:endParaRPr lang="fr-FR" sz="2800">
            <a:latin typeface="Montserrat" panose="00000500000000000000" pitchFamily="2" charset="0"/>
          </a:endParaRPr>
        </a:p>
      </dgm:t>
    </dgm:pt>
    <dgm:pt modelId="{F5E45699-4BC3-47C6-B041-AA9BB8822169}">
      <dgm:prSet phldrT="[Texte]" custT="1"/>
      <dgm:spPr/>
      <dgm:t>
        <a:bodyPr/>
        <a:lstStyle/>
        <a:p>
          <a:r>
            <a:rPr lang="fr-FR" sz="2800" dirty="0">
              <a:latin typeface="Montserrat" panose="00000500000000000000" pitchFamily="2" charset="0"/>
            </a:rPr>
            <a:t>2 - Analyse Exploratoire des Données (EDA)</a:t>
          </a:r>
        </a:p>
      </dgm:t>
    </dgm:pt>
    <dgm:pt modelId="{C6F59650-81E9-447B-B1B4-2FE4EF5B5281}" type="parTrans" cxnId="{D2B00E0C-0817-4FE8-9B1A-0155F7122F39}">
      <dgm:prSet/>
      <dgm:spPr/>
      <dgm:t>
        <a:bodyPr/>
        <a:lstStyle/>
        <a:p>
          <a:endParaRPr lang="fr-FR" sz="2800">
            <a:latin typeface="Montserrat" panose="00000500000000000000" pitchFamily="2" charset="0"/>
          </a:endParaRPr>
        </a:p>
      </dgm:t>
    </dgm:pt>
    <dgm:pt modelId="{14FB90A5-4E51-4108-BF4F-E500B36C67A9}" type="sibTrans" cxnId="{D2B00E0C-0817-4FE8-9B1A-0155F7122F39}">
      <dgm:prSet/>
      <dgm:spPr/>
      <dgm:t>
        <a:bodyPr/>
        <a:lstStyle/>
        <a:p>
          <a:endParaRPr lang="fr-FR" sz="2800">
            <a:latin typeface="Montserrat" panose="00000500000000000000" pitchFamily="2" charset="0"/>
          </a:endParaRPr>
        </a:p>
      </dgm:t>
    </dgm:pt>
    <dgm:pt modelId="{35E4103C-7A0A-4B3F-839C-972EC1A69133}">
      <dgm:prSet phldrT="[Texte]" custT="1"/>
      <dgm:spPr/>
      <dgm:t>
        <a:bodyPr/>
        <a:lstStyle/>
        <a:p>
          <a:r>
            <a:rPr lang="fr-FR" sz="2800" dirty="0">
              <a:latin typeface="Montserrat" panose="00000500000000000000" pitchFamily="2" charset="0"/>
            </a:rPr>
            <a:t>3 – Big Data </a:t>
          </a:r>
        </a:p>
      </dgm:t>
    </dgm:pt>
    <dgm:pt modelId="{1E9347F9-CC22-4A43-A8B7-6C828B55BC55}" type="parTrans" cxnId="{B68A1F84-6E6D-4DDB-A356-65646EA7D80F}">
      <dgm:prSet/>
      <dgm:spPr/>
      <dgm:t>
        <a:bodyPr/>
        <a:lstStyle/>
        <a:p>
          <a:endParaRPr lang="fr-FR" sz="2800">
            <a:latin typeface="Montserrat" panose="00000500000000000000" pitchFamily="2" charset="0"/>
          </a:endParaRPr>
        </a:p>
      </dgm:t>
    </dgm:pt>
    <dgm:pt modelId="{83E2BE2E-0C86-4541-9CC5-FF7E813183C2}" type="sibTrans" cxnId="{B68A1F84-6E6D-4DDB-A356-65646EA7D80F}">
      <dgm:prSet/>
      <dgm:spPr/>
      <dgm:t>
        <a:bodyPr/>
        <a:lstStyle/>
        <a:p>
          <a:endParaRPr lang="fr-FR" sz="2800">
            <a:latin typeface="Montserrat" panose="00000500000000000000" pitchFamily="2" charset="0"/>
          </a:endParaRPr>
        </a:p>
      </dgm:t>
    </dgm:pt>
    <dgm:pt modelId="{DA559520-C9CD-45B0-A1B0-B6F26D4B8157}">
      <dgm:prSet phldrT="[Texte]" custT="1"/>
      <dgm:spPr/>
      <dgm:t>
        <a:bodyPr/>
        <a:lstStyle/>
        <a:p>
          <a:r>
            <a:rPr lang="fr-FR" sz="2800" dirty="0">
              <a:latin typeface="Montserrat" panose="00000500000000000000" pitchFamily="2" charset="0"/>
            </a:rPr>
            <a:t>7 – Conclusion &amp; perspectives</a:t>
          </a:r>
        </a:p>
      </dgm:t>
    </dgm:pt>
    <dgm:pt modelId="{FDEAF8BB-2CE5-4C2F-AE78-FCB6BC23F1BB}" type="parTrans" cxnId="{05118321-99DD-4550-826B-8CD3905A5ED0}">
      <dgm:prSet/>
      <dgm:spPr/>
      <dgm:t>
        <a:bodyPr/>
        <a:lstStyle/>
        <a:p>
          <a:endParaRPr lang="fr-FR" sz="2800"/>
        </a:p>
      </dgm:t>
    </dgm:pt>
    <dgm:pt modelId="{9F9A862D-25BD-47AF-AF64-5562F321A5ED}" type="sibTrans" cxnId="{05118321-99DD-4550-826B-8CD3905A5ED0}">
      <dgm:prSet/>
      <dgm:spPr/>
      <dgm:t>
        <a:bodyPr/>
        <a:lstStyle/>
        <a:p>
          <a:endParaRPr lang="fr-FR" sz="2800"/>
        </a:p>
      </dgm:t>
    </dgm:pt>
    <dgm:pt modelId="{D88B2A59-6D87-4912-AE3D-207A1E32A0D6}">
      <dgm:prSet phldrT="[Texte]" custT="1"/>
      <dgm:spPr/>
      <dgm:t>
        <a:bodyPr/>
        <a:lstStyle/>
        <a:p>
          <a:r>
            <a:rPr lang="fr-FR" sz="2800" b="1" dirty="0">
              <a:solidFill>
                <a:srgbClr val="C00000"/>
              </a:solidFill>
              <a:latin typeface="Montserrat" panose="00000500000000000000" pitchFamily="2" charset="0"/>
            </a:rPr>
            <a:t>4 - Preprocessing </a:t>
          </a:r>
        </a:p>
      </dgm:t>
    </dgm:pt>
    <dgm:pt modelId="{A06AFB56-6CA1-4666-ACC9-44DF96D192EB}" type="parTrans" cxnId="{16760779-67A0-4D8B-9982-F2AE6FE039D5}">
      <dgm:prSet/>
      <dgm:spPr/>
      <dgm:t>
        <a:bodyPr/>
        <a:lstStyle/>
        <a:p>
          <a:endParaRPr lang="fr-FR"/>
        </a:p>
      </dgm:t>
    </dgm:pt>
    <dgm:pt modelId="{EFEC9F65-5807-446A-847D-199876261EEA}" type="sibTrans" cxnId="{16760779-67A0-4D8B-9982-F2AE6FE039D5}">
      <dgm:prSet/>
      <dgm:spPr/>
      <dgm:t>
        <a:bodyPr/>
        <a:lstStyle/>
        <a:p>
          <a:endParaRPr lang="fr-FR"/>
        </a:p>
      </dgm:t>
    </dgm:pt>
    <dgm:pt modelId="{9D716766-CCAB-4FC7-AE34-28F81B22F5F8}" type="pres">
      <dgm:prSet presAssocID="{5BE7B586-A7AD-4D1B-AC3A-162E83F3EDD7}" presName="linear" presStyleCnt="0">
        <dgm:presLayoutVars>
          <dgm:dir/>
          <dgm:resizeHandles val="exact"/>
        </dgm:presLayoutVars>
      </dgm:prSet>
      <dgm:spPr/>
    </dgm:pt>
    <dgm:pt modelId="{E05B013D-4146-4381-987E-E4509A594EE4}" type="pres">
      <dgm:prSet presAssocID="{E9F4FE17-0500-4E4B-BAEB-DF12113104B4}" presName="comp" presStyleCnt="0"/>
      <dgm:spPr/>
    </dgm:pt>
    <dgm:pt modelId="{89191E76-E2A1-4F3A-8981-91840281954A}" type="pres">
      <dgm:prSet presAssocID="{E9F4FE17-0500-4E4B-BAEB-DF12113104B4}" presName="box" presStyleLbl="node1" presStyleIdx="0" presStyleCnt="7" custLinFactNeighborY="-950"/>
      <dgm:spPr/>
    </dgm:pt>
    <dgm:pt modelId="{F2AA533C-0625-44F1-9BAD-AFEABEC3E61A}" type="pres">
      <dgm:prSet presAssocID="{E9F4FE17-0500-4E4B-BAEB-DF12113104B4}" presName="img"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dgm:spPr>
    </dgm:pt>
    <dgm:pt modelId="{E1AD8DD5-1B53-4858-8B3D-F76B532BD027}" type="pres">
      <dgm:prSet presAssocID="{E9F4FE17-0500-4E4B-BAEB-DF12113104B4}" presName="text" presStyleLbl="node1" presStyleIdx="0" presStyleCnt="7">
        <dgm:presLayoutVars>
          <dgm:bulletEnabled val="1"/>
        </dgm:presLayoutVars>
      </dgm:prSet>
      <dgm:spPr/>
    </dgm:pt>
    <dgm:pt modelId="{E7043384-6595-4FA3-97D9-E4274998D04F}" type="pres">
      <dgm:prSet presAssocID="{49C21D1E-7C64-4262-BA1D-145B20C15833}" presName="spacer" presStyleCnt="0"/>
      <dgm:spPr/>
    </dgm:pt>
    <dgm:pt modelId="{97092942-12A3-4D84-ADA8-CE25AE862090}" type="pres">
      <dgm:prSet presAssocID="{F5E45699-4BC3-47C6-B041-AA9BB8822169}" presName="comp" presStyleCnt="0"/>
      <dgm:spPr/>
    </dgm:pt>
    <dgm:pt modelId="{A4005735-3266-4FA9-9A6C-CAFC5B7FBC3C}" type="pres">
      <dgm:prSet presAssocID="{F5E45699-4BC3-47C6-B041-AA9BB8822169}" presName="box" presStyleLbl="node1" presStyleIdx="1" presStyleCnt="7"/>
      <dgm:spPr/>
    </dgm:pt>
    <dgm:pt modelId="{6D58B01A-7EF9-4719-B316-034A3CB95519}" type="pres">
      <dgm:prSet presAssocID="{F5E45699-4BC3-47C6-B041-AA9BB8822169}" presName="img"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3261A5BE-1E00-4BEE-BEE5-725F148D25BE}" type="pres">
      <dgm:prSet presAssocID="{F5E45699-4BC3-47C6-B041-AA9BB8822169}" presName="text" presStyleLbl="node1" presStyleIdx="1" presStyleCnt="7">
        <dgm:presLayoutVars>
          <dgm:bulletEnabled val="1"/>
        </dgm:presLayoutVars>
      </dgm:prSet>
      <dgm:spPr/>
    </dgm:pt>
    <dgm:pt modelId="{6EA46195-8D14-43AC-A157-5A1D2F29405B}" type="pres">
      <dgm:prSet presAssocID="{14FB90A5-4E51-4108-BF4F-E500B36C67A9}" presName="spacer" presStyleCnt="0"/>
      <dgm:spPr/>
    </dgm:pt>
    <dgm:pt modelId="{3A0FBAEF-915F-489A-BE89-A50A6EA90E33}" type="pres">
      <dgm:prSet presAssocID="{35E4103C-7A0A-4B3F-839C-972EC1A69133}" presName="comp" presStyleCnt="0"/>
      <dgm:spPr/>
    </dgm:pt>
    <dgm:pt modelId="{25D7A13F-82F4-45FD-BBE1-52BC3BBEBBD2}" type="pres">
      <dgm:prSet presAssocID="{35E4103C-7A0A-4B3F-839C-972EC1A69133}" presName="box" presStyleLbl="node1" presStyleIdx="2" presStyleCnt="7"/>
      <dgm:spPr/>
    </dgm:pt>
    <dgm:pt modelId="{8FCC76E8-933F-4F3D-9556-083893D837EA}" type="pres">
      <dgm:prSet presAssocID="{35E4103C-7A0A-4B3F-839C-972EC1A69133}" presName="img" presStyleLbl="fgImgPlace1" presStyleIdx="2" presStyleCnt="7" custLinFactNeighborX="0" custLinFactNeighborY="363"/>
      <dgm:spPr>
        <a:blipFill>
          <a:blip xmlns:r="http://schemas.openxmlformats.org/officeDocument/2006/relationships" r:embed="rId3"/>
          <a:srcRect/>
          <a:stretch>
            <a:fillRect t="-47000" b="-47000"/>
          </a:stretch>
        </a:blipFill>
      </dgm:spPr>
    </dgm:pt>
    <dgm:pt modelId="{3C2491AB-C4C3-444C-808E-24183786A928}" type="pres">
      <dgm:prSet presAssocID="{35E4103C-7A0A-4B3F-839C-972EC1A69133}" presName="text" presStyleLbl="node1" presStyleIdx="2" presStyleCnt="7">
        <dgm:presLayoutVars>
          <dgm:bulletEnabled val="1"/>
        </dgm:presLayoutVars>
      </dgm:prSet>
      <dgm:spPr/>
    </dgm:pt>
    <dgm:pt modelId="{1E16BE8D-7850-4D03-88D3-2F246961A3B8}" type="pres">
      <dgm:prSet presAssocID="{83E2BE2E-0C86-4541-9CC5-FF7E813183C2}" presName="spacer" presStyleCnt="0"/>
      <dgm:spPr/>
    </dgm:pt>
    <dgm:pt modelId="{F83AC063-3BF1-4EEA-86A6-CFE89E8F20DE}" type="pres">
      <dgm:prSet presAssocID="{D88B2A59-6D87-4912-AE3D-207A1E32A0D6}" presName="comp" presStyleCnt="0"/>
      <dgm:spPr/>
    </dgm:pt>
    <dgm:pt modelId="{F96FD142-985C-4A58-9569-5489E399BE67}" type="pres">
      <dgm:prSet presAssocID="{D88B2A59-6D87-4912-AE3D-207A1E32A0D6}" presName="box" presStyleLbl="node1" presStyleIdx="3" presStyleCnt="7"/>
      <dgm:spPr/>
    </dgm:pt>
    <dgm:pt modelId="{823D981C-BB3D-4329-BC7C-CB6FC5BCEEDF}" type="pres">
      <dgm:prSet presAssocID="{D88B2A59-6D87-4912-AE3D-207A1E32A0D6}" presName="img" presStyleLbl="fgImgPlace1" presStyleIdx="3" presStyleCnt="7"/>
      <dgm:spPr>
        <a:blipFill>
          <a:blip xmlns:r="http://schemas.openxmlformats.org/officeDocument/2006/relationships" r:embed="rId4"/>
          <a:srcRect/>
          <a:stretch>
            <a:fillRect t="-182000" b="-182000"/>
          </a:stretch>
        </a:blipFill>
      </dgm:spPr>
    </dgm:pt>
    <dgm:pt modelId="{878F8DA9-7D30-4B7A-A054-18291E782D9A}" type="pres">
      <dgm:prSet presAssocID="{D88B2A59-6D87-4912-AE3D-207A1E32A0D6}" presName="text" presStyleLbl="node1" presStyleIdx="3" presStyleCnt="7">
        <dgm:presLayoutVars>
          <dgm:bulletEnabled val="1"/>
        </dgm:presLayoutVars>
      </dgm:prSet>
      <dgm:spPr/>
    </dgm:pt>
    <dgm:pt modelId="{60605DD4-8FE1-4CE0-B460-F1EBC1E4546E}" type="pres">
      <dgm:prSet presAssocID="{EFEC9F65-5807-446A-847D-199876261EEA}" presName="spacer" presStyleCnt="0"/>
      <dgm:spPr/>
    </dgm:pt>
    <dgm:pt modelId="{4F7532BD-F751-4644-824E-6E1561356D39}" type="pres">
      <dgm:prSet presAssocID="{308DC6A0-D3DB-49AC-BB8E-C47AED3A453C}" presName="comp" presStyleCnt="0"/>
      <dgm:spPr/>
    </dgm:pt>
    <dgm:pt modelId="{DDE5FB65-4946-41D0-BA06-ECB1052C57DE}" type="pres">
      <dgm:prSet presAssocID="{308DC6A0-D3DB-49AC-BB8E-C47AED3A453C}" presName="box" presStyleLbl="node1" presStyleIdx="4" presStyleCnt="7"/>
      <dgm:spPr/>
    </dgm:pt>
    <dgm:pt modelId="{4C3EF71C-AB40-4BD4-94DC-23014C473DF1}" type="pres">
      <dgm:prSet presAssocID="{308DC6A0-D3DB-49AC-BB8E-C47AED3A453C}" presName="img" presStyleLbl="fgImgPlace1" presStyleIdx="4" presStyleCnt="7"/>
      <dgm:spPr>
        <a:blipFill>
          <a:blip xmlns:r="http://schemas.openxmlformats.org/officeDocument/2006/relationships" r:embed="rId5"/>
          <a:srcRect/>
          <a:stretch>
            <a:fillRect t="-29000" b="-29000"/>
          </a:stretch>
        </a:blipFill>
      </dgm:spPr>
    </dgm:pt>
    <dgm:pt modelId="{618649D8-D32C-4902-8317-3E9A45421B46}" type="pres">
      <dgm:prSet presAssocID="{308DC6A0-D3DB-49AC-BB8E-C47AED3A453C}" presName="text" presStyleLbl="node1" presStyleIdx="4" presStyleCnt="7">
        <dgm:presLayoutVars>
          <dgm:bulletEnabled val="1"/>
        </dgm:presLayoutVars>
      </dgm:prSet>
      <dgm:spPr/>
    </dgm:pt>
    <dgm:pt modelId="{3CBF2B78-B9E1-4C31-BC03-BFBB6180F674}" type="pres">
      <dgm:prSet presAssocID="{303A0B16-8C79-40E8-96B7-706091D23FE2}" presName="spacer" presStyleCnt="0"/>
      <dgm:spPr/>
    </dgm:pt>
    <dgm:pt modelId="{3FA200D0-268C-4D41-A7C6-28CB49BBBE3C}" type="pres">
      <dgm:prSet presAssocID="{601AFA4A-3823-4895-900D-1B9C0C4DD7FE}" presName="comp" presStyleCnt="0"/>
      <dgm:spPr/>
    </dgm:pt>
    <dgm:pt modelId="{50ED28F4-B213-4332-BA53-226948BEE69D}" type="pres">
      <dgm:prSet presAssocID="{601AFA4A-3823-4895-900D-1B9C0C4DD7FE}" presName="box" presStyleLbl="node1" presStyleIdx="5" presStyleCnt="7"/>
      <dgm:spPr/>
    </dgm:pt>
    <dgm:pt modelId="{D1DFD5BD-5672-45A8-BB18-F7740A9CC4D0}" type="pres">
      <dgm:prSet presAssocID="{601AFA4A-3823-4895-900D-1B9C0C4DD7FE}" presName="img" presStyleLbl="fgImgPlace1" presStyleIdx="5" presStyleCnt="7"/>
      <dgm:spPr>
        <a:blipFill>
          <a:blip xmlns:r="http://schemas.openxmlformats.org/officeDocument/2006/relationships" r:embed="rId6"/>
          <a:srcRect/>
          <a:stretch>
            <a:fillRect t="-47000" b="-47000"/>
          </a:stretch>
        </a:blipFill>
      </dgm:spPr>
    </dgm:pt>
    <dgm:pt modelId="{5B107E40-09DC-4EA5-9835-72BC5051D897}" type="pres">
      <dgm:prSet presAssocID="{601AFA4A-3823-4895-900D-1B9C0C4DD7FE}" presName="text" presStyleLbl="node1" presStyleIdx="5" presStyleCnt="7">
        <dgm:presLayoutVars>
          <dgm:bulletEnabled val="1"/>
        </dgm:presLayoutVars>
      </dgm:prSet>
      <dgm:spPr/>
    </dgm:pt>
    <dgm:pt modelId="{1B4CC7C8-7803-4BDF-9CC2-23CEF91AEE57}" type="pres">
      <dgm:prSet presAssocID="{90313AD7-FB76-439B-8F58-4A761496B68F}" presName="spacer" presStyleCnt="0"/>
      <dgm:spPr/>
    </dgm:pt>
    <dgm:pt modelId="{6A5E1878-D167-43C2-B8B7-EC1E8AE3DC68}" type="pres">
      <dgm:prSet presAssocID="{DA559520-C9CD-45B0-A1B0-B6F26D4B8157}" presName="comp" presStyleCnt="0"/>
      <dgm:spPr/>
    </dgm:pt>
    <dgm:pt modelId="{8515BA70-D042-4755-BEF5-92443D883932}" type="pres">
      <dgm:prSet presAssocID="{DA559520-C9CD-45B0-A1B0-B6F26D4B8157}" presName="box" presStyleLbl="node1" presStyleIdx="6" presStyleCnt="7"/>
      <dgm:spPr/>
    </dgm:pt>
    <dgm:pt modelId="{9FD677EE-D9CF-4C54-8985-7C18747E07DA}" type="pres">
      <dgm:prSet presAssocID="{DA559520-C9CD-45B0-A1B0-B6F26D4B8157}" presName="img" presStyleLbl="fgImgPlace1"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t="-18000" b="-18000"/>
          </a:stretch>
        </a:blipFill>
      </dgm:spPr>
    </dgm:pt>
    <dgm:pt modelId="{C8F48C5F-BBB3-42F3-A99B-54074B614D64}" type="pres">
      <dgm:prSet presAssocID="{DA559520-C9CD-45B0-A1B0-B6F26D4B8157}" presName="text" presStyleLbl="node1" presStyleIdx="6" presStyleCnt="7">
        <dgm:presLayoutVars>
          <dgm:bulletEnabled val="1"/>
        </dgm:presLayoutVars>
      </dgm:prSet>
      <dgm:spPr/>
    </dgm:pt>
  </dgm:ptLst>
  <dgm:cxnLst>
    <dgm:cxn modelId="{44802300-D78C-41C6-B60C-B3456DB48C0D}" type="presOf" srcId="{DA559520-C9CD-45B0-A1B0-B6F26D4B8157}" destId="{C8F48C5F-BBB3-42F3-A99B-54074B614D64}" srcOrd="1" destOrd="0" presId="urn:microsoft.com/office/officeart/2005/8/layout/vList4"/>
    <dgm:cxn modelId="{D2B00E0C-0817-4FE8-9B1A-0155F7122F39}" srcId="{5BE7B586-A7AD-4D1B-AC3A-162E83F3EDD7}" destId="{F5E45699-4BC3-47C6-B041-AA9BB8822169}" srcOrd="1" destOrd="0" parTransId="{C6F59650-81E9-447B-B1B4-2FE4EF5B5281}" sibTransId="{14FB90A5-4E51-4108-BF4F-E500B36C67A9}"/>
    <dgm:cxn modelId="{E7A5C618-E0FD-4013-A4D0-ED3D0454BE26}" type="presOf" srcId="{5BE7B586-A7AD-4D1B-AC3A-162E83F3EDD7}" destId="{9D716766-CCAB-4FC7-AE34-28F81B22F5F8}" srcOrd="0" destOrd="0" presId="urn:microsoft.com/office/officeart/2005/8/layout/vList4"/>
    <dgm:cxn modelId="{05118321-99DD-4550-826B-8CD3905A5ED0}" srcId="{5BE7B586-A7AD-4D1B-AC3A-162E83F3EDD7}" destId="{DA559520-C9CD-45B0-A1B0-B6F26D4B8157}" srcOrd="6" destOrd="0" parTransId="{FDEAF8BB-2CE5-4C2F-AE78-FCB6BC23F1BB}" sibTransId="{9F9A862D-25BD-47AF-AF64-5562F321A5ED}"/>
    <dgm:cxn modelId="{A92B0634-2EDF-4294-8154-E8F9AFC5C41F}" type="presOf" srcId="{308DC6A0-D3DB-49AC-BB8E-C47AED3A453C}" destId="{618649D8-D32C-4902-8317-3E9A45421B46}" srcOrd="1" destOrd="0" presId="urn:microsoft.com/office/officeart/2005/8/layout/vList4"/>
    <dgm:cxn modelId="{4B0AC035-461F-4ADD-80EE-D98F9E8466DE}" type="presOf" srcId="{D88B2A59-6D87-4912-AE3D-207A1E32A0D6}" destId="{878F8DA9-7D30-4B7A-A054-18291E782D9A}" srcOrd="1" destOrd="0" presId="urn:microsoft.com/office/officeart/2005/8/layout/vList4"/>
    <dgm:cxn modelId="{6DF08239-423D-4725-8A81-CCAB0E39F7A2}" type="presOf" srcId="{D88B2A59-6D87-4912-AE3D-207A1E32A0D6}" destId="{F96FD142-985C-4A58-9569-5489E399BE67}" srcOrd="0" destOrd="0" presId="urn:microsoft.com/office/officeart/2005/8/layout/vList4"/>
    <dgm:cxn modelId="{D4B0535C-0C33-46BF-907A-52E6AD92C39D}" srcId="{5BE7B586-A7AD-4D1B-AC3A-162E83F3EDD7}" destId="{601AFA4A-3823-4895-900D-1B9C0C4DD7FE}" srcOrd="5" destOrd="0" parTransId="{975D6204-6DDF-4AFA-823E-4CECEAED9FB8}" sibTransId="{90313AD7-FB76-439B-8F58-4A761496B68F}"/>
    <dgm:cxn modelId="{15E6CC70-BEB9-4B09-A451-9B226905B038}" srcId="{5BE7B586-A7AD-4D1B-AC3A-162E83F3EDD7}" destId="{E9F4FE17-0500-4E4B-BAEB-DF12113104B4}" srcOrd="0" destOrd="0" parTransId="{3A0D321D-61C0-478A-8B1B-B70E8D516279}" sibTransId="{49C21D1E-7C64-4262-BA1D-145B20C15833}"/>
    <dgm:cxn modelId="{F7F7AA54-B75D-440C-94A7-BE6A45977F93}" type="presOf" srcId="{E9F4FE17-0500-4E4B-BAEB-DF12113104B4}" destId="{89191E76-E2A1-4F3A-8981-91840281954A}" srcOrd="0" destOrd="0" presId="urn:microsoft.com/office/officeart/2005/8/layout/vList4"/>
    <dgm:cxn modelId="{16760779-67A0-4D8B-9982-F2AE6FE039D5}" srcId="{5BE7B586-A7AD-4D1B-AC3A-162E83F3EDD7}" destId="{D88B2A59-6D87-4912-AE3D-207A1E32A0D6}" srcOrd="3" destOrd="0" parTransId="{A06AFB56-6CA1-4666-ACC9-44DF96D192EB}" sibTransId="{EFEC9F65-5807-446A-847D-199876261EEA}"/>
    <dgm:cxn modelId="{38BFFD7A-E9E0-4166-A74D-8E4237DE3995}" type="presOf" srcId="{E9F4FE17-0500-4E4B-BAEB-DF12113104B4}" destId="{E1AD8DD5-1B53-4858-8B3D-F76B532BD027}" srcOrd="1" destOrd="0" presId="urn:microsoft.com/office/officeart/2005/8/layout/vList4"/>
    <dgm:cxn modelId="{6963B083-BD01-4490-A5B6-8D8A2405C94D}" type="presOf" srcId="{DA559520-C9CD-45B0-A1B0-B6F26D4B8157}" destId="{8515BA70-D042-4755-BEF5-92443D883932}" srcOrd="0" destOrd="0" presId="urn:microsoft.com/office/officeart/2005/8/layout/vList4"/>
    <dgm:cxn modelId="{B68A1F84-6E6D-4DDB-A356-65646EA7D80F}" srcId="{5BE7B586-A7AD-4D1B-AC3A-162E83F3EDD7}" destId="{35E4103C-7A0A-4B3F-839C-972EC1A69133}" srcOrd="2" destOrd="0" parTransId="{1E9347F9-CC22-4A43-A8B7-6C828B55BC55}" sibTransId="{83E2BE2E-0C86-4541-9CC5-FF7E813183C2}"/>
    <dgm:cxn modelId="{BC4CA89F-0017-4FCA-A81D-043A6C466E37}" type="presOf" srcId="{35E4103C-7A0A-4B3F-839C-972EC1A69133}" destId="{3C2491AB-C4C3-444C-808E-24183786A928}" srcOrd="1" destOrd="0" presId="urn:microsoft.com/office/officeart/2005/8/layout/vList4"/>
    <dgm:cxn modelId="{46AFC39F-1452-4A70-A776-5F6280B9EDB7}" type="presOf" srcId="{601AFA4A-3823-4895-900D-1B9C0C4DD7FE}" destId="{50ED28F4-B213-4332-BA53-226948BEE69D}" srcOrd="0" destOrd="0" presId="urn:microsoft.com/office/officeart/2005/8/layout/vList4"/>
    <dgm:cxn modelId="{DFE38FB1-3FBE-41E6-8B62-EDEDEF448BF2}" type="presOf" srcId="{F5E45699-4BC3-47C6-B041-AA9BB8822169}" destId="{3261A5BE-1E00-4BEE-BEE5-725F148D25BE}" srcOrd="1" destOrd="0" presId="urn:microsoft.com/office/officeart/2005/8/layout/vList4"/>
    <dgm:cxn modelId="{7B1F42BA-F100-4E46-BB63-5F903F424F95}" type="presOf" srcId="{35E4103C-7A0A-4B3F-839C-972EC1A69133}" destId="{25D7A13F-82F4-45FD-BBE1-52BC3BBEBBD2}" srcOrd="0" destOrd="0" presId="urn:microsoft.com/office/officeart/2005/8/layout/vList4"/>
    <dgm:cxn modelId="{DC3731CF-7750-4C06-90F9-FA0D9C35F45B}" type="presOf" srcId="{F5E45699-4BC3-47C6-B041-AA9BB8822169}" destId="{A4005735-3266-4FA9-9A6C-CAFC5B7FBC3C}" srcOrd="0" destOrd="0" presId="urn:microsoft.com/office/officeart/2005/8/layout/vList4"/>
    <dgm:cxn modelId="{DB506EEC-D887-45A1-8FBA-3C06081B5E01}" srcId="{5BE7B586-A7AD-4D1B-AC3A-162E83F3EDD7}" destId="{308DC6A0-D3DB-49AC-BB8E-C47AED3A453C}" srcOrd="4" destOrd="0" parTransId="{744C2BB5-3A31-4D44-BE11-CECC451F4407}" sibTransId="{303A0B16-8C79-40E8-96B7-706091D23FE2}"/>
    <dgm:cxn modelId="{B1ECCBF9-9456-45D4-BFA8-1C9E7E36ABD9}" type="presOf" srcId="{601AFA4A-3823-4895-900D-1B9C0C4DD7FE}" destId="{5B107E40-09DC-4EA5-9835-72BC5051D897}" srcOrd="1" destOrd="0" presId="urn:microsoft.com/office/officeart/2005/8/layout/vList4"/>
    <dgm:cxn modelId="{C2A5D1FC-72C2-4B2A-B162-63AC5456F54D}" type="presOf" srcId="{308DC6A0-D3DB-49AC-BB8E-C47AED3A453C}" destId="{DDE5FB65-4946-41D0-BA06-ECB1052C57DE}" srcOrd="0" destOrd="0" presId="urn:microsoft.com/office/officeart/2005/8/layout/vList4"/>
    <dgm:cxn modelId="{298DE47B-75DF-41BA-884B-54EDF2D6D01C}" type="presParOf" srcId="{9D716766-CCAB-4FC7-AE34-28F81B22F5F8}" destId="{E05B013D-4146-4381-987E-E4509A594EE4}" srcOrd="0" destOrd="0" presId="urn:microsoft.com/office/officeart/2005/8/layout/vList4"/>
    <dgm:cxn modelId="{CBB06C2F-018D-4124-ABC5-846EB4B63610}" type="presParOf" srcId="{E05B013D-4146-4381-987E-E4509A594EE4}" destId="{89191E76-E2A1-4F3A-8981-91840281954A}" srcOrd="0" destOrd="0" presId="urn:microsoft.com/office/officeart/2005/8/layout/vList4"/>
    <dgm:cxn modelId="{56F126C1-3D91-47EF-8AE1-B99E5F8D81C1}" type="presParOf" srcId="{E05B013D-4146-4381-987E-E4509A594EE4}" destId="{F2AA533C-0625-44F1-9BAD-AFEABEC3E61A}" srcOrd="1" destOrd="0" presId="urn:microsoft.com/office/officeart/2005/8/layout/vList4"/>
    <dgm:cxn modelId="{449407CD-8989-40AD-B271-5CE38EDFBDEF}" type="presParOf" srcId="{E05B013D-4146-4381-987E-E4509A594EE4}" destId="{E1AD8DD5-1B53-4858-8B3D-F76B532BD027}" srcOrd="2" destOrd="0" presId="urn:microsoft.com/office/officeart/2005/8/layout/vList4"/>
    <dgm:cxn modelId="{396B3E05-E192-4D97-944C-C9E0367743AF}" type="presParOf" srcId="{9D716766-CCAB-4FC7-AE34-28F81B22F5F8}" destId="{E7043384-6595-4FA3-97D9-E4274998D04F}" srcOrd="1" destOrd="0" presId="urn:microsoft.com/office/officeart/2005/8/layout/vList4"/>
    <dgm:cxn modelId="{48701943-0EB1-481D-B8CE-53479A029693}" type="presParOf" srcId="{9D716766-CCAB-4FC7-AE34-28F81B22F5F8}" destId="{97092942-12A3-4D84-ADA8-CE25AE862090}" srcOrd="2" destOrd="0" presId="urn:microsoft.com/office/officeart/2005/8/layout/vList4"/>
    <dgm:cxn modelId="{17F0A34C-CD9A-4C85-92EF-2CC4E1F15814}" type="presParOf" srcId="{97092942-12A3-4D84-ADA8-CE25AE862090}" destId="{A4005735-3266-4FA9-9A6C-CAFC5B7FBC3C}" srcOrd="0" destOrd="0" presId="urn:microsoft.com/office/officeart/2005/8/layout/vList4"/>
    <dgm:cxn modelId="{265DB7E7-93EC-4F9B-87F6-A229319EF953}" type="presParOf" srcId="{97092942-12A3-4D84-ADA8-CE25AE862090}" destId="{6D58B01A-7EF9-4719-B316-034A3CB95519}" srcOrd="1" destOrd="0" presId="urn:microsoft.com/office/officeart/2005/8/layout/vList4"/>
    <dgm:cxn modelId="{74E70990-EA12-43B0-B1E0-7034632AAA11}" type="presParOf" srcId="{97092942-12A3-4D84-ADA8-CE25AE862090}" destId="{3261A5BE-1E00-4BEE-BEE5-725F148D25BE}" srcOrd="2" destOrd="0" presId="urn:microsoft.com/office/officeart/2005/8/layout/vList4"/>
    <dgm:cxn modelId="{2B6CDA46-BAD5-4CD6-B277-68A642221528}" type="presParOf" srcId="{9D716766-CCAB-4FC7-AE34-28F81B22F5F8}" destId="{6EA46195-8D14-43AC-A157-5A1D2F29405B}" srcOrd="3" destOrd="0" presId="urn:microsoft.com/office/officeart/2005/8/layout/vList4"/>
    <dgm:cxn modelId="{E725AF3A-3601-44E4-B568-3314174AFE99}" type="presParOf" srcId="{9D716766-CCAB-4FC7-AE34-28F81B22F5F8}" destId="{3A0FBAEF-915F-489A-BE89-A50A6EA90E33}" srcOrd="4" destOrd="0" presId="urn:microsoft.com/office/officeart/2005/8/layout/vList4"/>
    <dgm:cxn modelId="{934EFCAB-19BC-431F-801D-270791B92B96}" type="presParOf" srcId="{3A0FBAEF-915F-489A-BE89-A50A6EA90E33}" destId="{25D7A13F-82F4-45FD-BBE1-52BC3BBEBBD2}" srcOrd="0" destOrd="0" presId="urn:microsoft.com/office/officeart/2005/8/layout/vList4"/>
    <dgm:cxn modelId="{C977CBE0-C38F-4E58-9569-2DDA377F671A}" type="presParOf" srcId="{3A0FBAEF-915F-489A-BE89-A50A6EA90E33}" destId="{8FCC76E8-933F-4F3D-9556-083893D837EA}" srcOrd="1" destOrd="0" presId="urn:microsoft.com/office/officeart/2005/8/layout/vList4"/>
    <dgm:cxn modelId="{C5B334D6-FD32-4EA7-88B6-BED678E03977}" type="presParOf" srcId="{3A0FBAEF-915F-489A-BE89-A50A6EA90E33}" destId="{3C2491AB-C4C3-444C-808E-24183786A928}" srcOrd="2" destOrd="0" presId="urn:microsoft.com/office/officeart/2005/8/layout/vList4"/>
    <dgm:cxn modelId="{4948B113-5748-4773-98B9-CD5AD1635CE2}" type="presParOf" srcId="{9D716766-CCAB-4FC7-AE34-28F81B22F5F8}" destId="{1E16BE8D-7850-4D03-88D3-2F246961A3B8}" srcOrd="5" destOrd="0" presId="urn:microsoft.com/office/officeart/2005/8/layout/vList4"/>
    <dgm:cxn modelId="{DA153F31-4629-4B9D-8CFB-1665FC6FA306}" type="presParOf" srcId="{9D716766-CCAB-4FC7-AE34-28F81B22F5F8}" destId="{F83AC063-3BF1-4EEA-86A6-CFE89E8F20DE}" srcOrd="6" destOrd="0" presId="urn:microsoft.com/office/officeart/2005/8/layout/vList4"/>
    <dgm:cxn modelId="{1B455E19-5381-40FA-9CB3-CC1DCADF065F}" type="presParOf" srcId="{F83AC063-3BF1-4EEA-86A6-CFE89E8F20DE}" destId="{F96FD142-985C-4A58-9569-5489E399BE67}" srcOrd="0" destOrd="0" presId="urn:microsoft.com/office/officeart/2005/8/layout/vList4"/>
    <dgm:cxn modelId="{9662E3DE-565F-42D0-81A9-19835057E2BA}" type="presParOf" srcId="{F83AC063-3BF1-4EEA-86A6-CFE89E8F20DE}" destId="{823D981C-BB3D-4329-BC7C-CB6FC5BCEEDF}" srcOrd="1" destOrd="0" presId="urn:microsoft.com/office/officeart/2005/8/layout/vList4"/>
    <dgm:cxn modelId="{8E3465C4-8E46-4469-BAB7-E36201D5AD69}" type="presParOf" srcId="{F83AC063-3BF1-4EEA-86A6-CFE89E8F20DE}" destId="{878F8DA9-7D30-4B7A-A054-18291E782D9A}" srcOrd="2" destOrd="0" presId="urn:microsoft.com/office/officeart/2005/8/layout/vList4"/>
    <dgm:cxn modelId="{D2823058-583D-44A9-9ECA-0CC3CF36368D}" type="presParOf" srcId="{9D716766-CCAB-4FC7-AE34-28F81B22F5F8}" destId="{60605DD4-8FE1-4CE0-B460-F1EBC1E4546E}" srcOrd="7" destOrd="0" presId="urn:microsoft.com/office/officeart/2005/8/layout/vList4"/>
    <dgm:cxn modelId="{A10EC753-0E88-4FB2-A7E2-C277FFED17D2}" type="presParOf" srcId="{9D716766-CCAB-4FC7-AE34-28F81B22F5F8}" destId="{4F7532BD-F751-4644-824E-6E1561356D39}" srcOrd="8" destOrd="0" presId="urn:microsoft.com/office/officeart/2005/8/layout/vList4"/>
    <dgm:cxn modelId="{87F5B968-76C8-4486-927E-8A31F6F9A4BF}" type="presParOf" srcId="{4F7532BD-F751-4644-824E-6E1561356D39}" destId="{DDE5FB65-4946-41D0-BA06-ECB1052C57DE}" srcOrd="0" destOrd="0" presId="urn:microsoft.com/office/officeart/2005/8/layout/vList4"/>
    <dgm:cxn modelId="{94AD7260-2BC3-4FE9-8420-AABE3E8B337E}" type="presParOf" srcId="{4F7532BD-F751-4644-824E-6E1561356D39}" destId="{4C3EF71C-AB40-4BD4-94DC-23014C473DF1}" srcOrd="1" destOrd="0" presId="urn:microsoft.com/office/officeart/2005/8/layout/vList4"/>
    <dgm:cxn modelId="{A0C1C921-1638-4D29-8EBB-B1F228AC7C11}" type="presParOf" srcId="{4F7532BD-F751-4644-824E-6E1561356D39}" destId="{618649D8-D32C-4902-8317-3E9A45421B46}" srcOrd="2" destOrd="0" presId="urn:microsoft.com/office/officeart/2005/8/layout/vList4"/>
    <dgm:cxn modelId="{BCCDD193-92B0-44D2-9814-7168DE17CB09}" type="presParOf" srcId="{9D716766-CCAB-4FC7-AE34-28F81B22F5F8}" destId="{3CBF2B78-B9E1-4C31-BC03-BFBB6180F674}" srcOrd="9" destOrd="0" presId="urn:microsoft.com/office/officeart/2005/8/layout/vList4"/>
    <dgm:cxn modelId="{7CFA7358-E731-44C3-AE93-96AFA642DBBB}" type="presParOf" srcId="{9D716766-CCAB-4FC7-AE34-28F81B22F5F8}" destId="{3FA200D0-268C-4D41-A7C6-28CB49BBBE3C}" srcOrd="10" destOrd="0" presId="urn:microsoft.com/office/officeart/2005/8/layout/vList4"/>
    <dgm:cxn modelId="{6FF9FC3B-2BC5-4097-BA07-A60CB6B899C9}" type="presParOf" srcId="{3FA200D0-268C-4D41-A7C6-28CB49BBBE3C}" destId="{50ED28F4-B213-4332-BA53-226948BEE69D}" srcOrd="0" destOrd="0" presId="urn:microsoft.com/office/officeart/2005/8/layout/vList4"/>
    <dgm:cxn modelId="{769542FF-2122-47AC-851E-B0A72E7CB03B}" type="presParOf" srcId="{3FA200D0-268C-4D41-A7C6-28CB49BBBE3C}" destId="{D1DFD5BD-5672-45A8-BB18-F7740A9CC4D0}" srcOrd="1" destOrd="0" presId="urn:microsoft.com/office/officeart/2005/8/layout/vList4"/>
    <dgm:cxn modelId="{2683B7E7-1955-4D87-9ABA-9609DAEB7399}" type="presParOf" srcId="{3FA200D0-268C-4D41-A7C6-28CB49BBBE3C}" destId="{5B107E40-09DC-4EA5-9835-72BC5051D897}" srcOrd="2" destOrd="0" presId="urn:microsoft.com/office/officeart/2005/8/layout/vList4"/>
    <dgm:cxn modelId="{982496BA-4F14-4A06-BF65-2DFAFA753C03}" type="presParOf" srcId="{9D716766-CCAB-4FC7-AE34-28F81B22F5F8}" destId="{1B4CC7C8-7803-4BDF-9CC2-23CEF91AEE57}" srcOrd="11" destOrd="0" presId="urn:microsoft.com/office/officeart/2005/8/layout/vList4"/>
    <dgm:cxn modelId="{990ECA8D-CFD8-47B9-A9C7-9588FDFFB016}" type="presParOf" srcId="{9D716766-CCAB-4FC7-AE34-28F81B22F5F8}" destId="{6A5E1878-D167-43C2-B8B7-EC1E8AE3DC68}" srcOrd="12" destOrd="0" presId="urn:microsoft.com/office/officeart/2005/8/layout/vList4"/>
    <dgm:cxn modelId="{7D652B8F-BFCE-4924-B287-4FAA26F06265}" type="presParOf" srcId="{6A5E1878-D167-43C2-B8B7-EC1E8AE3DC68}" destId="{8515BA70-D042-4755-BEF5-92443D883932}" srcOrd="0" destOrd="0" presId="urn:microsoft.com/office/officeart/2005/8/layout/vList4"/>
    <dgm:cxn modelId="{EB85AD1B-54C0-470B-B2A3-733DC75C57B6}" type="presParOf" srcId="{6A5E1878-D167-43C2-B8B7-EC1E8AE3DC68}" destId="{9FD677EE-D9CF-4C54-8985-7C18747E07DA}" srcOrd="1" destOrd="0" presId="urn:microsoft.com/office/officeart/2005/8/layout/vList4"/>
    <dgm:cxn modelId="{769DF642-FB63-48E9-B27E-CC6A348E3112}" type="presParOf" srcId="{6A5E1878-D167-43C2-B8B7-EC1E8AE3DC68}" destId="{C8F48C5F-BBB3-42F3-A99B-54074B614D64}"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60281F-EFA8-4D16-95AC-12BF7056A5E4}" type="doc">
      <dgm:prSet loTypeId="urn:microsoft.com/office/officeart/2005/8/layout/hierarchy2" loCatId="hierarchy" qsTypeId="urn:microsoft.com/office/officeart/2005/8/quickstyle/simple5" qsCatId="simple" csTypeId="urn:microsoft.com/office/officeart/2005/8/colors/colorful5" csCatId="colorful" phldr="1"/>
      <dgm:spPr/>
      <dgm:t>
        <a:bodyPr/>
        <a:lstStyle/>
        <a:p>
          <a:endParaRPr lang="fr-FR"/>
        </a:p>
      </dgm:t>
    </dgm:pt>
    <dgm:pt modelId="{C98923F8-8EE3-4E5E-93DD-747003191444}">
      <dgm:prSet phldrT="[Texte]" custT="1">
        <dgm:style>
          <a:lnRef idx="0">
            <a:schemeClr val="accent5"/>
          </a:lnRef>
          <a:fillRef idx="3">
            <a:schemeClr val="accent5"/>
          </a:fillRef>
          <a:effectRef idx="3">
            <a:schemeClr val="accent5"/>
          </a:effectRef>
          <a:fontRef idx="minor">
            <a:schemeClr val="lt1"/>
          </a:fontRef>
        </dgm:style>
      </dgm:prSet>
      <dgm:spPr/>
      <dgm:t>
        <a:bodyPr/>
        <a:lstStyle/>
        <a:p>
          <a:r>
            <a:rPr lang="fr-FR" sz="1400" b="1" dirty="0">
              <a:latin typeface="Montserrat" panose="00000500000000000000" pitchFamily="2" charset="0"/>
            </a:rPr>
            <a:t>Preprocessing </a:t>
          </a:r>
          <a:endParaRPr lang="fr-FR" sz="1400" dirty="0">
            <a:latin typeface="Montserrat" panose="00000500000000000000" pitchFamily="2" charset="0"/>
          </a:endParaRPr>
        </a:p>
      </dgm:t>
    </dgm:pt>
    <dgm:pt modelId="{76C47B65-698F-4837-B05E-355BD1DB8359}" type="parTrans" cxnId="{8DB0AC26-C14E-46F0-B5F6-46193A031D19}">
      <dgm:prSet/>
      <dgm:spPr/>
      <dgm:t>
        <a:bodyPr/>
        <a:lstStyle/>
        <a:p>
          <a:endParaRPr lang="fr-FR" sz="1400">
            <a:latin typeface="Montserrat" panose="00000500000000000000" pitchFamily="2" charset="0"/>
          </a:endParaRPr>
        </a:p>
      </dgm:t>
    </dgm:pt>
    <dgm:pt modelId="{95B4563F-8EBE-4DEC-8767-FE9DEA0617B7}" type="sibTrans" cxnId="{8DB0AC26-C14E-46F0-B5F6-46193A031D19}">
      <dgm:prSet/>
      <dgm:spPr/>
      <dgm:t>
        <a:bodyPr/>
        <a:lstStyle/>
        <a:p>
          <a:endParaRPr lang="fr-FR" sz="1400">
            <a:latin typeface="Montserrat" panose="00000500000000000000" pitchFamily="2" charset="0"/>
          </a:endParaRPr>
        </a:p>
      </dgm:t>
    </dgm:pt>
    <dgm:pt modelId="{32DC86D5-92CD-4DE1-873A-C9FD2E9E884B}">
      <dgm:prSet phldrT="[Texte]" custT="1"/>
      <dgm:spPr/>
      <dgm:t>
        <a:bodyPr/>
        <a:lstStyle/>
        <a:p>
          <a:r>
            <a:rPr lang="fr-FR" sz="1400" b="1" dirty="0">
              <a:latin typeface="Montserrat" panose="00000500000000000000" pitchFamily="2" charset="0"/>
            </a:rPr>
            <a:t>Transfer Learning</a:t>
          </a:r>
          <a:endParaRPr lang="fr-FR" sz="1400" dirty="0">
            <a:latin typeface="Montserrat" panose="00000500000000000000" pitchFamily="2" charset="0"/>
          </a:endParaRPr>
        </a:p>
      </dgm:t>
    </dgm:pt>
    <dgm:pt modelId="{6FD31864-F149-413D-9A95-EA5B3FB17CEA}" type="parTrans" cxnId="{85181F3A-85C8-42DB-BED2-DFFC5A98C4C4}">
      <dgm:prSet custT="1"/>
      <dgm:spPr/>
      <dgm:t>
        <a:bodyPr/>
        <a:lstStyle/>
        <a:p>
          <a:endParaRPr lang="fr-FR" sz="1400">
            <a:latin typeface="Montserrat" panose="00000500000000000000" pitchFamily="2" charset="0"/>
          </a:endParaRPr>
        </a:p>
      </dgm:t>
    </dgm:pt>
    <dgm:pt modelId="{C15B2A2B-0425-472F-B9B6-0A1899E915A3}" type="sibTrans" cxnId="{85181F3A-85C8-42DB-BED2-DFFC5A98C4C4}">
      <dgm:prSet/>
      <dgm:spPr/>
      <dgm:t>
        <a:bodyPr/>
        <a:lstStyle/>
        <a:p>
          <a:endParaRPr lang="fr-FR" sz="1400">
            <a:latin typeface="Montserrat" panose="00000500000000000000" pitchFamily="2" charset="0"/>
          </a:endParaRPr>
        </a:p>
      </dgm:t>
    </dgm:pt>
    <dgm:pt modelId="{4B81BE8C-BA67-41D1-8773-1EBF28184B93}">
      <dgm:prSet phldrT="[Texte]" custT="1"/>
      <dgm:spPr/>
      <dgm:t>
        <a:bodyPr/>
        <a:lstStyle/>
        <a:p>
          <a:r>
            <a:rPr lang="fr-FR" sz="1400" b="1" dirty="0">
              <a:latin typeface="Montserrat" panose="00000500000000000000" pitchFamily="2" charset="0"/>
            </a:rPr>
            <a:t>PCA</a:t>
          </a:r>
          <a:endParaRPr lang="fr-FR" sz="1400" dirty="0">
            <a:latin typeface="Montserrat" panose="00000500000000000000" pitchFamily="2" charset="0"/>
          </a:endParaRPr>
        </a:p>
      </dgm:t>
    </dgm:pt>
    <dgm:pt modelId="{A374891D-1F12-4595-BF4C-548DA17DC63C}" type="parTrans" cxnId="{BDB3F0DB-1A36-48E8-B8F4-EB722E7880FE}">
      <dgm:prSet custT="1"/>
      <dgm:spPr/>
      <dgm:t>
        <a:bodyPr/>
        <a:lstStyle/>
        <a:p>
          <a:endParaRPr lang="fr-FR" sz="1400">
            <a:latin typeface="Montserrat" panose="00000500000000000000" pitchFamily="2" charset="0"/>
          </a:endParaRPr>
        </a:p>
      </dgm:t>
    </dgm:pt>
    <dgm:pt modelId="{BF725944-2F6C-4AC5-BA6B-FB56C5507940}" type="sibTrans" cxnId="{BDB3F0DB-1A36-48E8-B8F4-EB722E7880FE}">
      <dgm:prSet/>
      <dgm:spPr/>
      <dgm:t>
        <a:bodyPr/>
        <a:lstStyle/>
        <a:p>
          <a:endParaRPr lang="fr-FR" sz="1400">
            <a:latin typeface="Montserrat" panose="00000500000000000000" pitchFamily="2" charset="0"/>
          </a:endParaRPr>
        </a:p>
      </dgm:t>
    </dgm:pt>
    <dgm:pt modelId="{D6DBEDBB-3F72-4781-BD8D-0F6724417536}" type="pres">
      <dgm:prSet presAssocID="{4260281F-EFA8-4D16-95AC-12BF7056A5E4}" presName="diagram" presStyleCnt="0">
        <dgm:presLayoutVars>
          <dgm:chPref val="1"/>
          <dgm:dir/>
          <dgm:animOne val="branch"/>
          <dgm:animLvl val="lvl"/>
          <dgm:resizeHandles val="exact"/>
        </dgm:presLayoutVars>
      </dgm:prSet>
      <dgm:spPr/>
    </dgm:pt>
    <dgm:pt modelId="{E7B2B7E7-A176-4288-BA4A-0D42CF579A7C}" type="pres">
      <dgm:prSet presAssocID="{C98923F8-8EE3-4E5E-93DD-747003191444}" presName="root1" presStyleCnt="0"/>
      <dgm:spPr/>
    </dgm:pt>
    <dgm:pt modelId="{41393594-2CA1-459F-8434-9270C8A5F6B5}" type="pres">
      <dgm:prSet presAssocID="{C98923F8-8EE3-4E5E-93DD-747003191444}" presName="LevelOneTextNode" presStyleLbl="node0" presStyleIdx="0" presStyleCnt="1" custScaleX="0" custScaleY="67756" custLinFactNeighborX="-9859" custLinFactNeighborY="18073">
        <dgm:presLayoutVars>
          <dgm:chPref val="3"/>
        </dgm:presLayoutVars>
      </dgm:prSet>
      <dgm:spPr/>
    </dgm:pt>
    <dgm:pt modelId="{9DCBFAE5-BC6F-4B23-9D48-7FFF2E5275DF}" type="pres">
      <dgm:prSet presAssocID="{C98923F8-8EE3-4E5E-93DD-747003191444}" presName="level2hierChild" presStyleCnt="0"/>
      <dgm:spPr/>
    </dgm:pt>
    <dgm:pt modelId="{D114ADAC-072C-4FDB-B6A6-55A25778BE04}" type="pres">
      <dgm:prSet presAssocID="{6FD31864-F149-413D-9A95-EA5B3FB17CEA}" presName="conn2-1" presStyleLbl="parChTrans1D2" presStyleIdx="0" presStyleCnt="2"/>
      <dgm:spPr/>
    </dgm:pt>
    <dgm:pt modelId="{1123665B-B52C-406C-AA89-8E579ED549FB}" type="pres">
      <dgm:prSet presAssocID="{6FD31864-F149-413D-9A95-EA5B3FB17CEA}" presName="connTx" presStyleLbl="parChTrans1D2" presStyleIdx="0" presStyleCnt="2"/>
      <dgm:spPr/>
    </dgm:pt>
    <dgm:pt modelId="{13058AA7-4AC2-4BB7-89ED-0C9C77F27371}" type="pres">
      <dgm:prSet presAssocID="{32DC86D5-92CD-4DE1-873A-C9FD2E9E884B}" presName="root2" presStyleCnt="0"/>
      <dgm:spPr/>
    </dgm:pt>
    <dgm:pt modelId="{61782A65-ED1A-4FA9-8831-B8D434CC4805}" type="pres">
      <dgm:prSet presAssocID="{32DC86D5-92CD-4DE1-873A-C9FD2E9E884B}" presName="LevelTwoTextNode" presStyleLbl="node2" presStyleIdx="0" presStyleCnt="2" custScaleY="65686">
        <dgm:presLayoutVars>
          <dgm:chPref val="3"/>
        </dgm:presLayoutVars>
      </dgm:prSet>
      <dgm:spPr/>
    </dgm:pt>
    <dgm:pt modelId="{2870B2D1-9151-412C-8412-FD5E1AD9D865}" type="pres">
      <dgm:prSet presAssocID="{32DC86D5-92CD-4DE1-873A-C9FD2E9E884B}" presName="level3hierChild" presStyleCnt="0"/>
      <dgm:spPr/>
    </dgm:pt>
    <dgm:pt modelId="{73DA6DA5-775D-46C6-AF30-F2D07A2EBAB6}" type="pres">
      <dgm:prSet presAssocID="{A374891D-1F12-4595-BF4C-548DA17DC63C}" presName="conn2-1" presStyleLbl="parChTrans1D2" presStyleIdx="1" presStyleCnt="2"/>
      <dgm:spPr/>
    </dgm:pt>
    <dgm:pt modelId="{C9AF6469-850B-4E5B-9F8D-A578A1C2AE0B}" type="pres">
      <dgm:prSet presAssocID="{A374891D-1F12-4595-BF4C-548DA17DC63C}" presName="connTx" presStyleLbl="parChTrans1D2" presStyleIdx="1" presStyleCnt="2"/>
      <dgm:spPr/>
    </dgm:pt>
    <dgm:pt modelId="{EDDA5284-E6CF-449F-B901-B7745DBA7739}" type="pres">
      <dgm:prSet presAssocID="{4B81BE8C-BA67-41D1-8773-1EBF28184B93}" presName="root2" presStyleCnt="0"/>
      <dgm:spPr/>
    </dgm:pt>
    <dgm:pt modelId="{997E164A-F5DD-47E9-B6D4-E101A723F522}" type="pres">
      <dgm:prSet presAssocID="{4B81BE8C-BA67-41D1-8773-1EBF28184B93}" presName="LevelTwoTextNode" presStyleLbl="node2" presStyleIdx="1" presStyleCnt="2" custScaleY="65686" custLinFactNeighborY="17385">
        <dgm:presLayoutVars>
          <dgm:chPref val="3"/>
        </dgm:presLayoutVars>
      </dgm:prSet>
      <dgm:spPr/>
    </dgm:pt>
    <dgm:pt modelId="{03C7E680-60F1-4AAC-BD09-D9AEF4A2DEBC}" type="pres">
      <dgm:prSet presAssocID="{4B81BE8C-BA67-41D1-8773-1EBF28184B93}" presName="level3hierChild" presStyleCnt="0"/>
      <dgm:spPr/>
    </dgm:pt>
  </dgm:ptLst>
  <dgm:cxnLst>
    <dgm:cxn modelId="{CBC5150E-7DC4-41C2-B47A-E27D4CE333E2}" type="presOf" srcId="{6FD31864-F149-413D-9A95-EA5B3FB17CEA}" destId="{1123665B-B52C-406C-AA89-8E579ED549FB}" srcOrd="1" destOrd="0" presId="urn:microsoft.com/office/officeart/2005/8/layout/hierarchy2"/>
    <dgm:cxn modelId="{019E7A11-88B4-43BA-97A9-19AC8137329A}" type="presOf" srcId="{6FD31864-F149-413D-9A95-EA5B3FB17CEA}" destId="{D114ADAC-072C-4FDB-B6A6-55A25778BE04}" srcOrd="0" destOrd="0" presId="urn:microsoft.com/office/officeart/2005/8/layout/hierarchy2"/>
    <dgm:cxn modelId="{4C691625-6D83-4427-800C-6728DFD5E140}" type="presOf" srcId="{C98923F8-8EE3-4E5E-93DD-747003191444}" destId="{41393594-2CA1-459F-8434-9270C8A5F6B5}" srcOrd="0" destOrd="0" presId="urn:microsoft.com/office/officeart/2005/8/layout/hierarchy2"/>
    <dgm:cxn modelId="{8DB0AC26-C14E-46F0-B5F6-46193A031D19}" srcId="{4260281F-EFA8-4D16-95AC-12BF7056A5E4}" destId="{C98923F8-8EE3-4E5E-93DD-747003191444}" srcOrd="0" destOrd="0" parTransId="{76C47B65-698F-4837-B05E-355BD1DB8359}" sibTransId="{95B4563F-8EBE-4DEC-8767-FE9DEA0617B7}"/>
    <dgm:cxn modelId="{14CF6034-C5A4-4FDA-BECC-DBB86A9F9A76}" type="presOf" srcId="{32DC86D5-92CD-4DE1-873A-C9FD2E9E884B}" destId="{61782A65-ED1A-4FA9-8831-B8D434CC4805}" srcOrd="0" destOrd="0" presId="urn:microsoft.com/office/officeart/2005/8/layout/hierarchy2"/>
    <dgm:cxn modelId="{37FFDA35-E4CA-4939-8C7A-30529BEA0CF4}" type="presOf" srcId="{A374891D-1F12-4595-BF4C-548DA17DC63C}" destId="{C9AF6469-850B-4E5B-9F8D-A578A1C2AE0B}" srcOrd="1" destOrd="0" presId="urn:microsoft.com/office/officeart/2005/8/layout/hierarchy2"/>
    <dgm:cxn modelId="{85181F3A-85C8-42DB-BED2-DFFC5A98C4C4}" srcId="{C98923F8-8EE3-4E5E-93DD-747003191444}" destId="{32DC86D5-92CD-4DE1-873A-C9FD2E9E884B}" srcOrd="0" destOrd="0" parTransId="{6FD31864-F149-413D-9A95-EA5B3FB17CEA}" sibTransId="{C15B2A2B-0425-472F-B9B6-0A1899E915A3}"/>
    <dgm:cxn modelId="{C00350A0-622F-4BE4-95AC-BCC1FAF9328E}" type="presOf" srcId="{4B81BE8C-BA67-41D1-8773-1EBF28184B93}" destId="{997E164A-F5DD-47E9-B6D4-E101A723F522}" srcOrd="0" destOrd="0" presId="urn:microsoft.com/office/officeart/2005/8/layout/hierarchy2"/>
    <dgm:cxn modelId="{3F27F0C1-E5C8-442B-A278-85BF575B2F9A}" type="presOf" srcId="{A374891D-1F12-4595-BF4C-548DA17DC63C}" destId="{73DA6DA5-775D-46C6-AF30-F2D07A2EBAB6}" srcOrd="0" destOrd="0" presId="urn:microsoft.com/office/officeart/2005/8/layout/hierarchy2"/>
    <dgm:cxn modelId="{BDB3F0DB-1A36-48E8-B8F4-EB722E7880FE}" srcId="{C98923F8-8EE3-4E5E-93DD-747003191444}" destId="{4B81BE8C-BA67-41D1-8773-1EBF28184B93}" srcOrd="1" destOrd="0" parTransId="{A374891D-1F12-4595-BF4C-548DA17DC63C}" sibTransId="{BF725944-2F6C-4AC5-BA6B-FB56C5507940}"/>
    <dgm:cxn modelId="{94DD57F3-B209-4533-8099-F1951BF5B912}" type="presOf" srcId="{4260281F-EFA8-4D16-95AC-12BF7056A5E4}" destId="{D6DBEDBB-3F72-4781-BD8D-0F6724417536}" srcOrd="0" destOrd="0" presId="urn:microsoft.com/office/officeart/2005/8/layout/hierarchy2"/>
    <dgm:cxn modelId="{57167E6D-BDB9-4850-9236-30C47A40D0D2}" type="presParOf" srcId="{D6DBEDBB-3F72-4781-BD8D-0F6724417536}" destId="{E7B2B7E7-A176-4288-BA4A-0D42CF579A7C}" srcOrd="0" destOrd="0" presId="urn:microsoft.com/office/officeart/2005/8/layout/hierarchy2"/>
    <dgm:cxn modelId="{2B7148FC-DCA0-4C39-A826-82049D8DC226}" type="presParOf" srcId="{E7B2B7E7-A176-4288-BA4A-0D42CF579A7C}" destId="{41393594-2CA1-459F-8434-9270C8A5F6B5}" srcOrd="0" destOrd="0" presId="urn:microsoft.com/office/officeart/2005/8/layout/hierarchy2"/>
    <dgm:cxn modelId="{ECCD907E-C615-4F8A-9D4E-2A657FFB16DA}" type="presParOf" srcId="{E7B2B7E7-A176-4288-BA4A-0D42CF579A7C}" destId="{9DCBFAE5-BC6F-4B23-9D48-7FFF2E5275DF}" srcOrd="1" destOrd="0" presId="urn:microsoft.com/office/officeart/2005/8/layout/hierarchy2"/>
    <dgm:cxn modelId="{3F49C8D5-E0E5-4774-B1D3-8EB65CC296E5}" type="presParOf" srcId="{9DCBFAE5-BC6F-4B23-9D48-7FFF2E5275DF}" destId="{D114ADAC-072C-4FDB-B6A6-55A25778BE04}" srcOrd="0" destOrd="0" presId="urn:microsoft.com/office/officeart/2005/8/layout/hierarchy2"/>
    <dgm:cxn modelId="{82C2F910-640B-4E79-B6B6-7CE08833BA06}" type="presParOf" srcId="{D114ADAC-072C-4FDB-B6A6-55A25778BE04}" destId="{1123665B-B52C-406C-AA89-8E579ED549FB}" srcOrd="0" destOrd="0" presId="urn:microsoft.com/office/officeart/2005/8/layout/hierarchy2"/>
    <dgm:cxn modelId="{B130C792-9C8A-4492-90C3-9A7427E883FD}" type="presParOf" srcId="{9DCBFAE5-BC6F-4B23-9D48-7FFF2E5275DF}" destId="{13058AA7-4AC2-4BB7-89ED-0C9C77F27371}" srcOrd="1" destOrd="0" presId="urn:microsoft.com/office/officeart/2005/8/layout/hierarchy2"/>
    <dgm:cxn modelId="{CB20E0DF-791D-486C-997E-9E1D2B461F4D}" type="presParOf" srcId="{13058AA7-4AC2-4BB7-89ED-0C9C77F27371}" destId="{61782A65-ED1A-4FA9-8831-B8D434CC4805}" srcOrd="0" destOrd="0" presId="urn:microsoft.com/office/officeart/2005/8/layout/hierarchy2"/>
    <dgm:cxn modelId="{0524E7D2-9D04-4E3B-B97B-674810600FE3}" type="presParOf" srcId="{13058AA7-4AC2-4BB7-89ED-0C9C77F27371}" destId="{2870B2D1-9151-412C-8412-FD5E1AD9D865}" srcOrd="1" destOrd="0" presId="urn:microsoft.com/office/officeart/2005/8/layout/hierarchy2"/>
    <dgm:cxn modelId="{7E14FB36-D08F-4724-8868-BC7B12612311}" type="presParOf" srcId="{9DCBFAE5-BC6F-4B23-9D48-7FFF2E5275DF}" destId="{73DA6DA5-775D-46C6-AF30-F2D07A2EBAB6}" srcOrd="2" destOrd="0" presId="urn:microsoft.com/office/officeart/2005/8/layout/hierarchy2"/>
    <dgm:cxn modelId="{37E2C62A-8EB5-4292-AFA7-07635F4F3868}" type="presParOf" srcId="{73DA6DA5-775D-46C6-AF30-F2D07A2EBAB6}" destId="{C9AF6469-850B-4E5B-9F8D-A578A1C2AE0B}" srcOrd="0" destOrd="0" presId="urn:microsoft.com/office/officeart/2005/8/layout/hierarchy2"/>
    <dgm:cxn modelId="{F4FB7677-0091-4262-BF6C-3FD2B8ACC646}" type="presParOf" srcId="{9DCBFAE5-BC6F-4B23-9D48-7FFF2E5275DF}" destId="{EDDA5284-E6CF-449F-B901-B7745DBA7739}" srcOrd="3" destOrd="0" presId="urn:microsoft.com/office/officeart/2005/8/layout/hierarchy2"/>
    <dgm:cxn modelId="{1711EE9E-77D8-4F5C-B4E1-E2805D2C6824}" type="presParOf" srcId="{EDDA5284-E6CF-449F-B901-B7745DBA7739}" destId="{997E164A-F5DD-47E9-B6D4-E101A723F522}" srcOrd="0" destOrd="0" presId="urn:microsoft.com/office/officeart/2005/8/layout/hierarchy2"/>
    <dgm:cxn modelId="{F2A1595A-FF98-4738-8FE3-B292A86D1D88}" type="presParOf" srcId="{EDDA5284-E6CF-449F-B901-B7745DBA7739}" destId="{03C7E680-60F1-4AAC-BD09-D9AEF4A2DEB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E7B586-A7AD-4D1B-AC3A-162E83F3EDD7}" type="doc">
      <dgm:prSet loTypeId="urn:microsoft.com/office/officeart/2005/8/layout/vList4" loCatId="list" qsTypeId="urn:microsoft.com/office/officeart/2005/8/quickstyle/simple3" qsCatId="simple" csTypeId="urn:microsoft.com/office/officeart/2005/8/colors/accent1_2" csCatId="accent1" phldr="1"/>
      <dgm:spPr/>
      <dgm:t>
        <a:bodyPr/>
        <a:lstStyle/>
        <a:p>
          <a:endParaRPr lang="fr-FR"/>
        </a:p>
      </dgm:t>
    </dgm:pt>
    <dgm:pt modelId="{E9F4FE17-0500-4E4B-BAEB-DF12113104B4}">
      <dgm:prSet phldrT="[Texte]" custT="1"/>
      <dgm:spPr/>
      <dgm:t>
        <a:bodyPr/>
        <a:lstStyle/>
        <a:p>
          <a:r>
            <a:rPr lang="fr-FR" sz="2800" dirty="0">
              <a:latin typeface="Montserrat" panose="00000500000000000000" pitchFamily="2" charset="0"/>
            </a:rPr>
            <a:t>1 - Problématique et présentation du projet</a:t>
          </a:r>
        </a:p>
      </dgm:t>
    </dgm:pt>
    <dgm:pt modelId="{3A0D321D-61C0-478A-8B1B-B70E8D516279}" type="parTrans" cxnId="{15E6CC70-BEB9-4B09-A451-9B226905B038}">
      <dgm:prSet/>
      <dgm:spPr/>
      <dgm:t>
        <a:bodyPr/>
        <a:lstStyle/>
        <a:p>
          <a:endParaRPr lang="fr-FR" sz="2800">
            <a:latin typeface="Montserrat" panose="00000500000000000000" pitchFamily="2" charset="0"/>
          </a:endParaRPr>
        </a:p>
      </dgm:t>
    </dgm:pt>
    <dgm:pt modelId="{49C21D1E-7C64-4262-BA1D-145B20C15833}" type="sibTrans" cxnId="{15E6CC70-BEB9-4B09-A451-9B226905B038}">
      <dgm:prSet/>
      <dgm:spPr/>
      <dgm:t>
        <a:bodyPr/>
        <a:lstStyle/>
        <a:p>
          <a:endParaRPr lang="fr-FR" sz="2800">
            <a:latin typeface="Montserrat" panose="00000500000000000000" pitchFamily="2" charset="0"/>
          </a:endParaRPr>
        </a:p>
      </dgm:t>
    </dgm:pt>
    <dgm:pt modelId="{308DC6A0-D3DB-49AC-BB8E-C47AED3A453C}">
      <dgm:prSet phldrT="[Texte]" custT="1"/>
      <dgm:spPr/>
      <dgm:t>
        <a:bodyPr/>
        <a:lstStyle/>
        <a:p>
          <a:r>
            <a:rPr lang="fr-FR" sz="2800" b="1" dirty="0">
              <a:solidFill>
                <a:srgbClr val="C00000"/>
              </a:solidFill>
              <a:latin typeface="Montserrat" panose="00000500000000000000" pitchFamily="2" charset="0"/>
            </a:rPr>
            <a:t>5 – Déploiement sur le cloud</a:t>
          </a:r>
        </a:p>
      </dgm:t>
    </dgm:pt>
    <dgm:pt modelId="{744C2BB5-3A31-4D44-BE11-CECC451F4407}" type="parTrans" cxnId="{DB506EEC-D887-45A1-8FBA-3C06081B5E01}">
      <dgm:prSet/>
      <dgm:spPr/>
      <dgm:t>
        <a:bodyPr/>
        <a:lstStyle/>
        <a:p>
          <a:endParaRPr lang="fr-FR" sz="2800">
            <a:latin typeface="Montserrat" panose="00000500000000000000" pitchFamily="2" charset="0"/>
          </a:endParaRPr>
        </a:p>
      </dgm:t>
    </dgm:pt>
    <dgm:pt modelId="{303A0B16-8C79-40E8-96B7-706091D23FE2}" type="sibTrans" cxnId="{DB506EEC-D887-45A1-8FBA-3C06081B5E01}">
      <dgm:prSet/>
      <dgm:spPr/>
      <dgm:t>
        <a:bodyPr/>
        <a:lstStyle/>
        <a:p>
          <a:endParaRPr lang="fr-FR" sz="2800">
            <a:latin typeface="Montserrat" panose="00000500000000000000" pitchFamily="2" charset="0"/>
          </a:endParaRPr>
        </a:p>
      </dgm:t>
    </dgm:pt>
    <dgm:pt modelId="{601AFA4A-3823-4895-900D-1B9C0C4DD7FE}">
      <dgm:prSet phldrT="[Texte]" custT="1"/>
      <dgm:spPr/>
      <dgm:t>
        <a:bodyPr/>
        <a:lstStyle/>
        <a:p>
          <a:r>
            <a:rPr lang="fr-FR" sz="2800" dirty="0">
              <a:latin typeface="Montserrat" panose="00000500000000000000" pitchFamily="2" charset="0"/>
            </a:rPr>
            <a:t>6 – Analyse des coûts </a:t>
          </a:r>
        </a:p>
      </dgm:t>
    </dgm:pt>
    <dgm:pt modelId="{975D6204-6DDF-4AFA-823E-4CECEAED9FB8}" type="parTrans" cxnId="{D4B0535C-0C33-46BF-907A-52E6AD92C39D}">
      <dgm:prSet/>
      <dgm:spPr/>
      <dgm:t>
        <a:bodyPr/>
        <a:lstStyle/>
        <a:p>
          <a:endParaRPr lang="fr-FR" sz="2800">
            <a:latin typeface="Montserrat" panose="00000500000000000000" pitchFamily="2" charset="0"/>
          </a:endParaRPr>
        </a:p>
      </dgm:t>
    </dgm:pt>
    <dgm:pt modelId="{90313AD7-FB76-439B-8F58-4A761496B68F}" type="sibTrans" cxnId="{D4B0535C-0C33-46BF-907A-52E6AD92C39D}">
      <dgm:prSet/>
      <dgm:spPr/>
      <dgm:t>
        <a:bodyPr/>
        <a:lstStyle/>
        <a:p>
          <a:endParaRPr lang="fr-FR" sz="2800">
            <a:latin typeface="Montserrat" panose="00000500000000000000" pitchFamily="2" charset="0"/>
          </a:endParaRPr>
        </a:p>
      </dgm:t>
    </dgm:pt>
    <dgm:pt modelId="{F5E45699-4BC3-47C6-B041-AA9BB8822169}">
      <dgm:prSet phldrT="[Texte]" custT="1"/>
      <dgm:spPr/>
      <dgm:t>
        <a:bodyPr/>
        <a:lstStyle/>
        <a:p>
          <a:r>
            <a:rPr lang="fr-FR" sz="2800" dirty="0">
              <a:latin typeface="Montserrat" panose="00000500000000000000" pitchFamily="2" charset="0"/>
            </a:rPr>
            <a:t>2 - Analyse Exploratoire des Données (EDA)</a:t>
          </a:r>
        </a:p>
      </dgm:t>
    </dgm:pt>
    <dgm:pt modelId="{C6F59650-81E9-447B-B1B4-2FE4EF5B5281}" type="parTrans" cxnId="{D2B00E0C-0817-4FE8-9B1A-0155F7122F39}">
      <dgm:prSet/>
      <dgm:spPr/>
      <dgm:t>
        <a:bodyPr/>
        <a:lstStyle/>
        <a:p>
          <a:endParaRPr lang="fr-FR" sz="2800">
            <a:latin typeface="Montserrat" panose="00000500000000000000" pitchFamily="2" charset="0"/>
          </a:endParaRPr>
        </a:p>
      </dgm:t>
    </dgm:pt>
    <dgm:pt modelId="{14FB90A5-4E51-4108-BF4F-E500B36C67A9}" type="sibTrans" cxnId="{D2B00E0C-0817-4FE8-9B1A-0155F7122F39}">
      <dgm:prSet/>
      <dgm:spPr/>
      <dgm:t>
        <a:bodyPr/>
        <a:lstStyle/>
        <a:p>
          <a:endParaRPr lang="fr-FR" sz="2800">
            <a:latin typeface="Montserrat" panose="00000500000000000000" pitchFamily="2" charset="0"/>
          </a:endParaRPr>
        </a:p>
      </dgm:t>
    </dgm:pt>
    <dgm:pt modelId="{35E4103C-7A0A-4B3F-839C-972EC1A69133}">
      <dgm:prSet phldrT="[Texte]" custT="1"/>
      <dgm:spPr/>
      <dgm:t>
        <a:bodyPr/>
        <a:lstStyle/>
        <a:p>
          <a:r>
            <a:rPr lang="fr-FR" sz="2800" dirty="0">
              <a:latin typeface="Montserrat" panose="00000500000000000000" pitchFamily="2" charset="0"/>
            </a:rPr>
            <a:t>3 – Big Data </a:t>
          </a:r>
        </a:p>
      </dgm:t>
    </dgm:pt>
    <dgm:pt modelId="{1E9347F9-CC22-4A43-A8B7-6C828B55BC55}" type="parTrans" cxnId="{B68A1F84-6E6D-4DDB-A356-65646EA7D80F}">
      <dgm:prSet/>
      <dgm:spPr/>
      <dgm:t>
        <a:bodyPr/>
        <a:lstStyle/>
        <a:p>
          <a:endParaRPr lang="fr-FR" sz="2800">
            <a:latin typeface="Montserrat" panose="00000500000000000000" pitchFamily="2" charset="0"/>
          </a:endParaRPr>
        </a:p>
      </dgm:t>
    </dgm:pt>
    <dgm:pt modelId="{83E2BE2E-0C86-4541-9CC5-FF7E813183C2}" type="sibTrans" cxnId="{B68A1F84-6E6D-4DDB-A356-65646EA7D80F}">
      <dgm:prSet/>
      <dgm:spPr/>
      <dgm:t>
        <a:bodyPr/>
        <a:lstStyle/>
        <a:p>
          <a:endParaRPr lang="fr-FR" sz="2800">
            <a:latin typeface="Montserrat" panose="00000500000000000000" pitchFamily="2" charset="0"/>
          </a:endParaRPr>
        </a:p>
      </dgm:t>
    </dgm:pt>
    <dgm:pt modelId="{DA559520-C9CD-45B0-A1B0-B6F26D4B8157}">
      <dgm:prSet phldrT="[Texte]" custT="1"/>
      <dgm:spPr/>
      <dgm:t>
        <a:bodyPr/>
        <a:lstStyle/>
        <a:p>
          <a:r>
            <a:rPr lang="fr-FR" sz="2800" dirty="0">
              <a:latin typeface="Montserrat" panose="00000500000000000000" pitchFamily="2" charset="0"/>
            </a:rPr>
            <a:t>7 – Conclusion &amp; perspectives</a:t>
          </a:r>
        </a:p>
      </dgm:t>
    </dgm:pt>
    <dgm:pt modelId="{FDEAF8BB-2CE5-4C2F-AE78-FCB6BC23F1BB}" type="parTrans" cxnId="{05118321-99DD-4550-826B-8CD3905A5ED0}">
      <dgm:prSet/>
      <dgm:spPr/>
      <dgm:t>
        <a:bodyPr/>
        <a:lstStyle/>
        <a:p>
          <a:endParaRPr lang="fr-FR" sz="2800"/>
        </a:p>
      </dgm:t>
    </dgm:pt>
    <dgm:pt modelId="{9F9A862D-25BD-47AF-AF64-5562F321A5ED}" type="sibTrans" cxnId="{05118321-99DD-4550-826B-8CD3905A5ED0}">
      <dgm:prSet/>
      <dgm:spPr/>
      <dgm:t>
        <a:bodyPr/>
        <a:lstStyle/>
        <a:p>
          <a:endParaRPr lang="fr-FR" sz="2800"/>
        </a:p>
      </dgm:t>
    </dgm:pt>
    <dgm:pt modelId="{D88B2A59-6D87-4912-AE3D-207A1E32A0D6}">
      <dgm:prSet phldrT="[Texte]" custT="1"/>
      <dgm:spPr/>
      <dgm:t>
        <a:bodyPr/>
        <a:lstStyle/>
        <a:p>
          <a:r>
            <a:rPr lang="fr-FR" sz="2800" dirty="0">
              <a:latin typeface="Montserrat" panose="00000500000000000000" pitchFamily="2" charset="0"/>
            </a:rPr>
            <a:t>4 - Preprocessing </a:t>
          </a:r>
        </a:p>
      </dgm:t>
    </dgm:pt>
    <dgm:pt modelId="{A06AFB56-6CA1-4666-ACC9-44DF96D192EB}" type="parTrans" cxnId="{16760779-67A0-4D8B-9982-F2AE6FE039D5}">
      <dgm:prSet/>
      <dgm:spPr/>
      <dgm:t>
        <a:bodyPr/>
        <a:lstStyle/>
        <a:p>
          <a:endParaRPr lang="fr-FR"/>
        </a:p>
      </dgm:t>
    </dgm:pt>
    <dgm:pt modelId="{EFEC9F65-5807-446A-847D-199876261EEA}" type="sibTrans" cxnId="{16760779-67A0-4D8B-9982-F2AE6FE039D5}">
      <dgm:prSet/>
      <dgm:spPr/>
      <dgm:t>
        <a:bodyPr/>
        <a:lstStyle/>
        <a:p>
          <a:endParaRPr lang="fr-FR"/>
        </a:p>
      </dgm:t>
    </dgm:pt>
    <dgm:pt modelId="{9D716766-CCAB-4FC7-AE34-28F81B22F5F8}" type="pres">
      <dgm:prSet presAssocID="{5BE7B586-A7AD-4D1B-AC3A-162E83F3EDD7}" presName="linear" presStyleCnt="0">
        <dgm:presLayoutVars>
          <dgm:dir/>
          <dgm:resizeHandles val="exact"/>
        </dgm:presLayoutVars>
      </dgm:prSet>
      <dgm:spPr/>
    </dgm:pt>
    <dgm:pt modelId="{E05B013D-4146-4381-987E-E4509A594EE4}" type="pres">
      <dgm:prSet presAssocID="{E9F4FE17-0500-4E4B-BAEB-DF12113104B4}" presName="comp" presStyleCnt="0"/>
      <dgm:spPr/>
    </dgm:pt>
    <dgm:pt modelId="{89191E76-E2A1-4F3A-8981-91840281954A}" type="pres">
      <dgm:prSet presAssocID="{E9F4FE17-0500-4E4B-BAEB-DF12113104B4}" presName="box" presStyleLbl="node1" presStyleIdx="0" presStyleCnt="7" custLinFactNeighborY="-950"/>
      <dgm:spPr/>
    </dgm:pt>
    <dgm:pt modelId="{F2AA533C-0625-44F1-9BAD-AFEABEC3E61A}" type="pres">
      <dgm:prSet presAssocID="{E9F4FE17-0500-4E4B-BAEB-DF12113104B4}" presName="img"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dgm:spPr>
    </dgm:pt>
    <dgm:pt modelId="{E1AD8DD5-1B53-4858-8B3D-F76B532BD027}" type="pres">
      <dgm:prSet presAssocID="{E9F4FE17-0500-4E4B-BAEB-DF12113104B4}" presName="text" presStyleLbl="node1" presStyleIdx="0" presStyleCnt="7">
        <dgm:presLayoutVars>
          <dgm:bulletEnabled val="1"/>
        </dgm:presLayoutVars>
      </dgm:prSet>
      <dgm:spPr/>
    </dgm:pt>
    <dgm:pt modelId="{E7043384-6595-4FA3-97D9-E4274998D04F}" type="pres">
      <dgm:prSet presAssocID="{49C21D1E-7C64-4262-BA1D-145B20C15833}" presName="spacer" presStyleCnt="0"/>
      <dgm:spPr/>
    </dgm:pt>
    <dgm:pt modelId="{97092942-12A3-4D84-ADA8-CE25AE862090}" type="pres">
      <dgm:prSet presAssocID="{F5E45699-4BC3-47C6-B041-AA9BB8822169}" presName="comp" presStyleCnt="0"/>
      <dgm:spPr/>
    </dgm:pt>
    <dgm:pt modelId="{A4005735-3266-4FA9-9A6C-CAFC5B7FBC3C}" type="pres">
      <dgm:prSet presAssocID="{F5E45699-4BC3-47C6-B041-AA9BB8822169}" presName="box" presStyleLbl="node1" presStyleIdx="1" presStyleCnt="7"/>
      <dgm:spPr/>
    </dgm:pt>
    <dgm:pt modelId="{6D58B01A-7EF9-4719-B316-034A3CB95519}" type="pres">
      <dgm:prSet presAssocID="{F5E45699-4BC3-47C6-B041-AA9BB8822169}" presName="img"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3261A5BE-1E00-4BEE-BEE5-725F148D25BE}" type="pres">
      <dgm:prSet presAssocID="{F5E45699-4BC3-47C6-B041-AA9BB8822169}" presName="text" presStyleLbl="node1" presStyleIdx="1" presStyleCnt="7">
        <dgm:presLayoutVars>
          <dgm:bulletEnabled val="1"/>
        </dgm:presLayoutVars>
      </dgm:prSet>
      <dgm:spPr/>
    </dgm:pt>
    <dgm:pt modelId="{6EA46195-8D14-43AC-A157-5A1D2F29405B}" type="pres">
      <dgm:prSet presAssocID="{14FB90A5-4E51-4108-BF4F-E500B36C67A9}" presName="spacer" presStyleCnt="0"/>
      <dgm:spPr/>
    </dgm:pt>
    <dgm:pt modelId="{3A0FBAEF-915F-489A-BE89-A50A6EA90E33}" type="pres">
      <dgm:prSet presAssocID="{35E4103C-7A0A-4B3F-839C-972EC1A69133}" presName="comp" presStyleCnt="0"/>
      <dgm:spPr/>
    </dgm:pt>
    <dgm:pt modelId="{25D7A13F-82F4-45FD-BBE1-52BC3BBEBBD2}" type="pres">
      <dgm:prSet presAssocID="{35E4103C-7A0A-4B3F-839C-972EC1A69133}" presName="box" presStyleLbl="node1" presStyleIdx="2" presStyleCnt="7"/>
      <dgm:spPr/>
    </dgm:pt>
    <dgm:pt modelId="{8FCC76E8-933F-4F3D-9556-083893D837EA}" type="pres">
      <dgm:prSet presAssocID="{35E4103C-7A0A-4B3F-839C-972EC1A69133}" presName="img" presStyleLbl="fgImgPlace1" presStyleIdx="2" presStyleCnt="7" custLinFactNeighborX="0" custLinFactNeighborY="363"/>
      <dgm:spPr>
        <a:blipFill>
          <a:blip xmlns:r="http://schemas.openxmlformats.org/officeDocument/2006/relationships" r:embed="rId3"/>
          <a:srcRect/>
          <a:stretch>
            <a:fillRect t="-47000" b="-47000"/>
          </a:stretch>
        </a:blipFill>
      </dgm:spPr>
    </dgm:pt>
    <dgm:pt modelId="{3C2491AB-C4C3-444C-808E-24183786A928}" type="pres">
      <dgm:prSet presAssocID="{35E4103C-7A0A-4B3F-839C-972EC1A69133}" presName="text" presStyleLbl="node1" presStyleIdx="2" presStyleCnt="7">
        <dgm:presLayoutVars>
          <dgm:bulletEnabled val="1"/>
        </dgm:presLayoutVars>
      </dgm:prSet>
      <dgm:spPr/>
    </dgm:pt>
    <dgm:pt modelId="{1E16BE8D-7850-4D03-88D3-2F246961A3B8}" type="pres">
      <dgm:prSet presAssocID="{83E2BE2E-0C86-4541-9CC5-FF7E813183C2}" presName="spacer" presStyleCnt="0"/>
      <dgm:spPr/>
    </dgm:pt>
    <dgm:pt modelId="{F83AC063-3BF1-4EEA-86A6-CFE89E8F20DE}" type="pres">
      <dgm:prSet presAssocID="{D88B2A59-6D87-4912-AE3D-207A1E32A0D6}" presName="comp" presStyleCnt="0"/>
      <dgm:spPr/>
    </dgm:pt>
    <dgm:pt modelId="{F96FD142-985C-4A58-9569-5489E399BE67}" type="pres">
      <dgm:prSet presAssocID="{D88B2A59-6D87-4912-AE3D-207A1E32A0D6}" presName="box" presStyleLbl="node1" presStyleIdx="3" presStyleCnt="7"/>
      <dgm:spPr/>
    </dgm:pt>
    <dgm:pt modelId="{823D981C-BB3D-4329-BC7C-CB6FC5BCEEDF}" type="pres">
      <dgm:prSet presAssocID="{D88B2A59-6D87-4912-AE3D-207A1E32A0D6}" presName="img" presStyleLbl="fgImgPlace1" presStyleIdx="3" presStyleCnt="7"/>
      <dgm:spPr>
        <a:blipFill>
          <a:blip xmlns:r="http://schemas.openxmlformats.org/officeDocument/2006/relationships" r:embed="rId4"/>
          <a:srcRect/>
          <a:stretch>
            <a:fillRect t="-182000" b="-182000"/>
          </a:stretch>
        </a:blipFill>
      </dgm:spPr>
    </dgm:pt>
    <dgm:pt modelId="{878F8DA9-7D30-4B7A-A054-18291E782D9A}" type="pres">
      <dgm:prSet presAssocID="{D88B2A59-6D87-4912-AE3D-207A1E32A0D6}" presName="text" presStyleLbl="node1" presStyleIdx="3" presStyleCnt="7">
        <dgm:presLayoutVars>
          <dgm:bulletEnabled val="1"/>
        </dgm:presLayoutVars>
      </dgm:prSet>
      <dgm:spPr/>
    </dgm:pt>
    <dgm:pt modelId="{60605DD4-8FE1-4CE0-B460-F1EBC1E4546E}" type="pres">
      <dgm:prSet presAssocID="{EFEC9F65-5807-446A-847D-199876261EEA}" presName="spacer" presStyleCnt="0"/>
      <dgm:spPr/>
    </dgm:pt>
    <dgm:pt modelId="{4F7532BD-F751-4644-824E-6E1561356D39}" type="pres">
      <dgm:prSet presAssocID="{308DC6A0-D3DB-49AC-BB8E-C47AED3A453C}" presName="comp" presStyleCnt="0"/>
      <dgm:spPr/>
    </dgm:pt>
    <dgm:pt modelId="{DDE5FB65-4946-41D0-BA06-ECB1052C57DE}" type="pres">
      <dgm:prSet presAssocID="{308DC6A0-D3DB-49AC-BB8E-C47AED3A453C}" presName="box" presStyleLbl="node1" presStyleIdx="4" presStyleCnt="7"/>
      <dgm:spPr/>
    </dgm:pt>
    <dgm:pt modelId="{4C3EF71C-AB40-4BD4-94DC-23014C473DF1}" type="pres">
      <dgm:prSet presAssocID="{308DC6A0-D3DB-49AC-BB8E-C47AED3A453C}" presName="img" presStyleLbl="fgImgPlace1" presStyleIdx="4" presStyleCnt="7"/>
      <dgm:spPr>
        <a:blipFill>
          <a:blip xmlns:r="http://schemas.openxmlformats.org/officeDocument/2006/relationships" r:embed="rId5"/>
          <a:srcRect/>
          <a:stretch>
            <a:fillRect t="-29000" b="-29000"/>
          </a:stretch>
        </a:blipFill>
      </dgm:spPr>
    </dgm:pt>
    <dgm:pt modelId="{618649D8-D32C-4902-8317-3E9A45421B46}" type="pres">
      <dgm:prSet presAssocID="{308DC6A0-D3DB-49AC-BB8E-C47AED3A453C}" presName="text" presStyleLbl="node1" presStyleIdx="4" presStyleCnt="7">
        <dgm:presLayoutVars>
          <dgm:bulletEnabled val="1"/>
        </dgm:presLayoutVars>
      </dgm:prSet>
      <dgm:spPr/>
    </dgm:pt>
    <dgm:pt modelId="{3CBF2B78-B9E1-4C31-BC03-BFBB6180F674}" type="pres">
      <dgm:prSet presAssocID="{303A0B16-8C79-40E8-96B7-706091D23FE2}" presName="spacer" presStyleCnt="0"/>
      <dgm:spPr/>
    </dgm:pt>
    <dgm:pt modelId="{3FA200D0-268C-4D41-A7C6-28CB49BBBE3C}" type="pres">
      <dgm:prSet presAssocID="{601AFA4A-3823-4895-900D-1B9C0C4DD7FE}" presName="comp" presStyleCnt="0"/>
      <dgm:spPr/>
    </dgm:pt>
    <dgm:pt modelId="{50ED28F4-B213-4332-BA53-226948BEE69D}" type="pres">
      <dgm:prSet presAssocID="{601AFA4A-3823-4895-900D-1B9C0C4DD7FE}" presName="box" presStyleLbl="node1" presStyleIdx="5" presStyleCnt="7"/>
      <dgm:spPr/>
    </dgm:pt>
    <dgm:pt modelId="{D1DFD5BD-5672-45A8-BB18-F7740A9CC4D0}" type="pres">
      <dgm:prSet presAssocID="{601AFA4A-3823-4895-900D-1B9C0C4DD7FE}" presName="img" presStyleLbl="fgImgPlace1" presStyleIdx="5" presStyleCnt="7"/>
      <dgm:spPr>
        <a:blipFill>
          <a:blip xmlns:r="http://schemas.openxmlformats.org/officeDocument/2006/relationships" r:embed="rId6"/>
          <a:srcRect/>
          <a:stretch>
            <a:fillRect t="-47000" b="-47000"/>
          </a:stretch>
        </a:blipFill>
      </dgm:spPr>
    </dgm:pt>
    <dgm:pt modelId="{5B107E40-09DC-4EA5-9835-72BC5051D897}" type="pres">
      <dgm:prSet presAssocID="{601AFA4A-3823-4895-900D-1B9C0C4DD7FE}" presName="text" presStyleLbl="node1" presStyleIdx="5" presStyleCnt="7">
        <dgm:presLayoutVars>
          <dgm:bulletEnabled val="1"/>
        </dgm:presLayoutVars>
      </dgm:prSet>
      <dgm:spPr/>
    </dgm:pt>
    <dgm:pt modelId="{1B4CC7C8-7803-4BDF-9CC2-23CEF91AEE57}" type="pres">
      <dgm:prSet presAssocID="{90313AD7-FB76-439B-8F58-4A761496B68F}" presName="spacer" presStyleCnt="0"/>
      <dgm:spPr/>
    </dgm:pt>
    <dgm:pt modelId="{6A5E1878-D167-43C2-B8B7-EC1E8AE3DC68}" type="pres">
      <dgm:prSet presAssocID="{DA559520-C9CD-45B0-A1B0-B6F26D4B8157}" presName="comp" presStyleCnt="0"/>
      <dgm:spPr/>
    </dgm:pt>
    <dgm:pt modelId="{8515BA70-D042-4755-BEF5-92443D883932}" type="pres">
      <dgm:prSet presAssocID="{DA559520-C9CD-45B0-A1B0-B6F26D4B8157}" presName="box" presStyleLbl="node1" presStyleIdx="6" presStyleCnt="7"/>
      <dgm:spPr/>
    </dgm:pt>
    <dgm:pt modelId="{9FD677EE-D9CF-4C54-8985-7C18747E07DA}" type="pres">
      <dgm:prSet presAssocID="{DA559520-C9CD-45B0-A1B0-B6F26D4B8157}" presName="img" presStyleLbl="fgImgPlace1"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t="-18000" b="-18000"/>
          </a:stretch>
        </a:blipFill>
      </dgm:spPr>
    </dgm:pt>
    <dgm:pt modelId="{C8F48C5F-BBB3-42F3-A99B-54074B614D64}" type="pres">
      <dgm:prSet presAssocID="{DA559520-C9CD-45B0-A1B0-B6F26D4B8157}" presName="text" presStyleLbl="node1" presStyleIdx="6" presStyleCnt="7">
        <dgm:presLayoutVars>
          <dgm:bulletEnabled val="1"/>
        </dgm:presLayoutVars>
      </dgm:prSet>
      <dgm:spPr/>
    </dgm:pt>
  </dgm:ptLst>
  <dgm:cxnLst>
    <dgm:cxn modelId="{44802300-D78C-41C6-B60C-B3456DB48C0D}" type="presOf" srcId="{DA559520-C9CD-45B0-A1B0-B6F26D4B8157}" destId="{C8F48C5F-BBB3-42F3-A99B-54074B614D64}" srcOrd="1" destOrd="0" presId="urn:microsoft.com/office/officeart/2005/8/layout/vList4"/>
    <dgm:cxn modelId="{D2B00E0C-0817-4FE8-9B1A-0155F7122F39}" srcId="{5BE7B586-A7AD-4D1B-AC3A-162E83F3EDD7}" destId="{F5E45699-4BC3-47C6-B041-AA9BB8822169}" srcOrd="1" destOrd="0" parTransId="{C6F59650-81E9-447B-B1B4-2FE4EF5B5281}" sibTransId="{14FB90A5-4E51-4108-BF4F-E500B36C67A9}"/>
    <dgm:cxn modelId="{E7A5C618-E0FD-4013-A4D0-ED3D0454BE26}" type="presOf" srcId="{5BE7B586-A7AD-4D1B-AC3A-162E83F3EDD7}" destId="{9D716766-CCAB-4FC7-AE34-28F81B22F5F8}" srcOrd="0" destOrd="0" presId="urn:microsoft.com/office/officeart/2005/8/layout/vList4"/>
    <dgm:cxn modelId="{05118321-99DD-4550-826B-8CD3905A5ED0}" srcId="{5BE7B586-A7AD-4D1B-AC3A-162E83F3EDD7}" destId="{DA559520-C9CD-45B0-A1B0-B6F26D4B8157}" srcOrd="6" destOrd="0" parTransId="{FDEAF8BB-2CE5-4C2F-AE78-FCB6BC23F1BB}" sibTransId="{9F9A862D-25BD-47AF-AF64-5562F321A5ED}"/>
    <dgm:cxn modelId="{A92B0634-2EDF-4294-8154-E8F9AFC5C41F}" type="presOf" srcId="{308DC6A0-D3DB-49AC-BB8E-C47AED3A453C}" destId="{618649D8-D32C-4902-8317-3E9A45421B46}" srcOrd="1" destOrd="0" presId="urn:microsoft.com/office/officeart/2005/8/layout/vList4"/>
    <dgm:cxn modelId="{4B0AC035-461F-4ADD-80EE-D98F9E8466DE}" type="presOf" srcId="{D88B2A59-6D87-4912-AE3D-207A1E32A0D6}" destId="{878F8DA9-7D30-4B7A-A054-18291E782D9A}" srcOrd="1" destOrd="0" presId="urn:microsoft.com/office/officeart/2005/8/layout/vList4"/>
    <dgm:cxn modelId="{6DF08239-423D-4725-8A81-CCAB0E39F7A2}" type="presOf" srcId="{D88B2A59-6D87-4912-AE3D-207A1E32A0D6}" destId="{F96FD142-985C-4A58-9569-5489E399BE67}" srcOrd="0" destOrd="0" presId="urn:microsoft.com/office/officeart/2005/8/layout/vList4"/>
    <dgm:cxn modelId="{D4B0535C-0C33-46BF-907A-52E6AD92C39D}" srcId="{5BE7B586-A7AD-4D1B-AC3A-162E83F3EDD7}" destId="{601AFA4A-3823-4895-900D-1B9C0C4DD7FE}" srcOrd="5" destOrd="0" parTransId="{975D6204-6DDF-4AFA-823E-4CECEAED9FB8}" sibTransId="{90313AD7-FB76-439B-8F58-4A761496B68F}"/>
    <dgm:cxn modelId="{15E6CC70-BEB9-4B09-A451-9B226905B038}" srcId="{5BE7B586-A7AD-4D1B-AC3A-162E83F3EDD7}" destId="{E9F4FE17-0500-4E4B-BAEB-DF12113104B4}" srcOrd="0" destOrd="0" parTransId="{3A0D321D-61C0-478A-8B1B-B70E8D516279}" sibTransId="{49C21D1E-7C64-4262-BA1D-145B20C15833}"/>
    <dgm:cxn modelId="{F7F7AA54-B75D-440C-94A7-BE6A45977F93}" type="presOf" srcId="{E9F4FE17-0500-4E4B-BAEB-DF12113104B4}" destId="{89191E76-E2A1-4F3A-8981-91840281954A}" srcOrd="0" destOrd="0" presId="urn:microsoft.com/office/officeart/2005/8/layout/vList4"/>
    <dgm:cxn modelId="{16760779-67A0-4D8B-9982-F2AE6FE039D5}" srcId="{5BE7B586-A7AD-4D1B-AC3A-162E83F3EDD7}" destId="{D88B2A59-6D87-4912-AE3D-207A1E32A0D6}" srcOrd="3" destOrd="0" parTransId="{A06AFB56-6CA1-4666-ACC9-44DF96D192EB}" sibTransId="{EFEC9F65-5807-446A-847D-199876261EEA}"/>
    <dgm:cxn modelId="{38BFFD7A-E9E0-4166-A74D-8E4237DE3995}" type="presOf" srcId="{E9F4FE17-0500-4E4B-BAEB-DF12113104B4}" destId="{E1AD8DD5-1B53-4858-8B3D-F76B532BD027}" srcOrd="1" destOrd="0" presId="urn:microsoft.com/office/officeart/2005/8/layout/vList4"/>
    <dgm:cxn modelId="{6963B083-BD01-4490-A5B6-8D8A2405C94D}" type="presOf" srcId="{DA559520-C9CD-45B0-A1B0-B6F26D4B8157}" destId="{8515BA70-D042-4755-BEF5-92443D883932}" srcOrd="0" destOrd="0" presId="urn:microsoft.com/office/officeart/2005/8/layout/vList4"/>
    <dgm:cxn modelId="{B68A1F84-6E6D-4DDB-A356-65646EA7D80F}" srcId="{5BE7B586-A7AD-4D1B-AC3A-162E83F3EDD7}" destId="{35E4103C-7A0A-4B3F-839C-972EC1A69133}" srcOrd="2" destOrd="0" parTransId="{1E9347F9-CC22-4A43-A8B7-6C828B55BC55}" sibTransId="{83E2BE2E-0C86-4541-9CC5-FF7E813183C2}"/>
    <dgm:cxn modelId="{BC4CA89F-0017-4FCA-A81D-043A6C466E37}" type="presOf" srcId="{35E4103C-7A0A-4B3F-839C-972EC1A69133}" destId="{3C2491AB-C4C3-444C-808E-24183786A928}" srcOrd="1" destOrd="0" presId="urn:microsoft.com/office/officeart/2005/8/layout/vList4"/>
    <dgm:cxn modelId="{46AFC39F-1452-4A70-A776-5F6280B9EDB7}" type="presOf" srcId="{601AFA4A-3823-4895-900D-1B9C0C4DD7FE}" destId="{50ED28F4-B213-4332-BA53-226948BEE69D}" srcOrd="0" destOrd="0" presId="urn:microsoft.com/office/officeart/2005/8/layout/vList4"/>
    <dgm:cxn modelId="{DFE38FB1-3FBE-41E6-8B62-EDEDEF448BF2}" type="presOf" srcId="{F5E45699-4BC3-47C6-B041-AA9BB8822169}" destId="{3261A5BE-1E00-4BEE-BEE5-725F148D25BE}" srcOrd="1" destOrd="0" presId="urn:microsoft.com/office/officeart/2005/8/layout/vList4"/>
    <dgm:cxn modelId="{7B1F42BA-F100-4E46-BB63-5F903F424F95}" type="presOf" srcId="{35E4103C-7A0A-4B3F-839C-972EC1A69133}" destId="{25D7A13F-82F4-45FD-BBE1-52BC3BBEBBD2}" srcOrd="0" destOrd="0" presId="urn:microsoft.com/office/officeart/2005/8/layout/vList4"/>
    <dgm:cxn modelId="{DC3731CF-7750-4C06-90F9-FA0D9C35F45B}" type="presOf" srcId="{F5E45699-4BC3-47C6-B041-AA9BB8822169}" destId="{A4005735-3266-4FA9-9A6C-CAFC5B7FBC3C}" srcOrd="0" destOrd="0" presId="urn:microsoft.com/office/officeart/2005/8/layout/vList4"/>
    <dgm:cxn modelId="{DB506EEC-D887-45A1-8FBA-3C06081B5E01}" srcId="{5BE7B586-A7AD-4D1B-AC3A-162E83F3EDD7}" destId="{308DC6A0-D3DB-49AC-BB8E-C47AED3A453C}" srcOrd="4" destOrd="0" parTransId="{744C2BB5-3A31-4D44-BE11-CECC451F4407}" sibTransId="{303A0B16-8C79-40E8-96B7-706091D23FE2}"/>
    <dgm:cxn modelId="{B1ECCBF9-9456-45D4-BFA8-1C9E7E36ABD9}" type="presOf" srcId="{601AFA4A-3823-4895-900D-1B9C0C4DD7FE}" destId="{5B107E40-09DC-4EA5-9835-72BC5051D897}" srcOrd="1" destOrd="0" presId="urn:microsoft.com/office/officeart/2005/8/layout/vList4"/>
    <dgm:cxn modelId="{C2A5D1FC-72C2-4B2A-B162-63AC5456F54D}" type="presOf" srcId="{308DC6A0-D3DB-49AC-BB8E-C47AED3A453C}" destId="{DDE5FB65-4946-41D0-BA06-ECB1052C57DE}" srcOrd="0" destOrd="0" presId="urn:microsoft.com/office/officeart/2005/8/layout/vList4"/>
    <dgm:cxn modelId="{298DE47B-75DF-41BA-884B-54EDF2D6D01C}" type="presParOf" srcId="{9D716766-CCAB-4FC7-AE34-28F81B22F5F8}" destId="{E05B013D-4146-4381-987E-E4509A594EE4}" srcOrd="0" destOrd="0" presId="urn:microsoft.com/office/officeart/2005/8/layout/vList4"/>
    <dgm:cxn modelId="{CBB06C2F-018D-4124-ABC5-846EB4B63610}" type="presParOf" srcId="{E05B013D-4146-4381-987E-E4509A594EE4}" destId="{89191E76-E2A1-4F3A-8981-91840281954A}" srcOrd="0" destOrd="0" presId="urn:microsoft.com/office/officeart/2005/8/layout/vList4"/>
    <dgm:cxn modelId="{56F126C1-3D91-47EF-8AE1-B99E5F8D81C1}" type="presParOf" srcId="{E05B013D-4146-4381-987E-E4509A594EE4}" destId="{F2AA533C-0625-44F1-9BAD-AFEABEC3E61A}" srcOrd="1" destOrd="0" presId="urn:microsoft.com/office/officeart/2005/8/layout/vList4"/>
    <dgm:cxn modelId="{449407CD-8989-40AD-B271-5CE38EDFBDEF}" type="presParOf" srcId="{E05B013D-4146-4381-987E-E4509A594EE4}" destId="{E1AD8DD5-1B53-4858-8B3D-F76B532BD027}" srcOrd="2" destOrd="0" presId="urn:microsoft.com/office/officeart/2005/8/layout/vList4"/>
    <dgm:cxn modelId="{396B3E05-E192-4D97-944C-C9E0367743AF}" type="presParOf" srcId="{9D716766-CCAB-4FC7-AE34-28F81B22F5F8}" destId="{E7043384-6595-4FA3-97D9-E4274998D04F}" srcOrd="1" destOrd="0" presId="urn:microsoft.com/office/officeart/2005/8/layout/vList4"/>
    <dgm:cxn modelId="{48701943-0EB1-481D-B8CE-53479A029693}" type="presParOf" srcId="{9D716766-CCAB-4FC7-AE34-28F81B22F5F8}" destId="{97092942-12A3-4D84-ADA8-CE25AE862090}" srcOrd="2" destOrd="0" presId="urn:microsoft.com/office/officeart/2005/8/layout/vList4"/>
    <dgm:cxn modelId="{17F0A34C-CD9A-4C85-92EF-2CC4E1F15814}" type="presParOf" srcId="{97092942-12A3-4D84-ADA8-CE25AE862090}" destId="{A4005735-3266-4FA9-9A6C-CAFC5B7FBC3C}" srcOrd="0" destOrd="0" presId="urn:microsoft.com/office/officeart/2005/8/layout/vList4"/>
    <dgm:cxn modelId="{265DB7E7-93EC-4F9B-87F6-A229319EF953}" type="presParOf" srcId="{97092942-12A3-4D84-ADA8-CE25AE862090}" destId="{6D58B01A-7EF9-4719-B316-034A3CB95519}" srcOrd="1" destOrd="0" presId="urn:microsoft.com/office/officeart/2005/8/layout/vList4"/>
    <dgm:cxn modelId="{74E70990-EA12-43B0-B1E0-7034632AAA11}" type="presParOf" srcId="{97092942-12A3-4D84-ADA8-CE25AE862090}" destId="{3261A5BE-1E00-4BEE-BEE5-725F148D25BE}" srcOrd="2" destOrd="0" presId="urn:microsoft.com/office/officeart/2005/8/layout/vList4"/>
    <dgm:cxn modelId="{2B6CDA46-BAD5-4CD6-B277-68A642221528}" type="presParOf" srcId="{9D716766-CCAB-4FC7-AE34-28F81B22F5F8}" destId="{6EA46195-8D14-43AC-A157-5A1D2F29405B}" srcOrd="3" destOrd="0" presId="urn:microsoft.com/office/officeart/2005/8/layout/vList4"/>
    <dgm:cxn modelId="{E725AF3A-3601-44E4-B568-3314174AFE99}" type="presParOf" srcId="{9D716766-CCAB-4FC7-AE34-28F81B22F5F8}" destId="{3A0FBAEF-915F-489A-BE89-A50A6EA90E33}" srcOrd="4" destOrd="0" presId="urn:microsoft.com/office/officeart/2005/8/layout/vList4"/>
    <dgm:cxn modelId="{934EFCAB-19BC-431F-801D-270791B92B96}" type="presParOf" srcId="{3A0FBAEF-915F-489A-BE89-A50A6EA90E33}" destId="{25D7A13F-82F4-45FD-BBE1-52BC3BBEBBD2}" srcOrd="0" destOrd="0" presId="urn:microsoft.com/office/officeart/2005/8/layout/vList4"/>
    <dgm:cxn modelId="{C977CBE0-C38F-4E58-9569-2DDA377F671A}" type="presParOf" srcId="{3A0FBAEF-915F-489A-BE89-A50A6EA90E33}" destId="{8FCC76E8-933F-4F3D-9556-083893D837EA}" srcOrd="1" destOrd="0" presId="urn:microsoft.com/office/officeart/2005/8/layout/vList4"/>
    <dgm:cxn modelId="{C5B334D6-FD32-4EA7-88B6-BED678E03977}" type="presParOf" srcId="{3A0FBAEF-915F-489A-BE89-A50A6EA90E33}" destId="{3C2491AB-C4C3-444C-808E-24183786A928}" srcOrd="2" destOrd="0" presId="urn:microsoft.com/office/officeart/2005/8/layout/vList4"/>
    <dgm:cxn modelId="{4948B113-5748-4773-98B9-CD5AD1635CE2}" type="presParOf" srcId="{9D716766-CCAB-4FC7-AE34-28F81B22F5F8}" destId="{1E16BE8D-7850-4D03-88D3-2F246961A3B8}" srcOrd="5" destOrd="0" presId="urn:microsoft.com/office/officeart/2005/8/layout/vList4"/>
    <dgm:cxn modelId="{DA153F31-4629-4B9D-8CFB-1665FC6FA306}" type="presParOf" srcId="{9D716766-CCAB-4FC7-AE34-28F81B22F5F8}" destId="{F83AC063-3BF1-4EEA-86A6-CFE89E8F20DE}" srcOrd="6" destOrd="0" presId="urn:microsoft.com/office/officeart/2005/8/layout/vList4"/>
    <dgm:cxn modelId="{1B455E19-5381-40FA-9CB3-CC1DCADF065F}" type="presParOf" srcId="{F83AC063-3BF1-4EEA-86A6-CFE89E8F20DE}" destId="{F96FD142-985C-4A58-9569-5489E399BE67}" srcOrd="0" destOrd="0" presId="urn:microsoft.com/office/officeart/2005/8/layout/vList4"/>
    <dgm:cxn modelId="{9662E3DE-565F-42D0-81A9-19835057E2BA}" type="presParOf" srcId="{F83AC063-3BF1-4EEA-86A6-CFE89E8F20DE}" destId="{823D981C-BB3D-4329-BC7C-CB6FC5BCEEDF}" srcOrd="1" destOrd="0" presId="urn:microsoft.com/office/officeart/2005/8/layout/vList4"/>
    <dgm:cxn modelId="{8E3465C4-8E46-4469-BAB7-E36201D5AD69}" type="presParOf" srcId="{F83AC063-3BF1-4EEA-86A6-CFE89E8F20DE}" destId="{878F8DA9-7D30-4B7A-A054-18291E782D9A}" srcOrd="2" destOrd="0" presId="urn:microsoft.com/office/officeart/2005/8/layout/vList4"/>
    <dgm:cxn modelId="{D2823058-583D-44A9-9ECA-0CC3CF36368D}" type="presParOf" srcId="{9D716766-CCAB-4FC7-AE34-28F81B22F5F8}" destId="{60605DD4-8FE1-4CE0-B460-F1EBC1E4546E}" srcOrd="7" destOrd="0" presId="urn:microsoft.com/office/officeart/2005/8/layout/vList4"/>
    <dgm:cxn modelId="{A10EC753-0E88-4FB2-A7E2-C277FFED17D2}" type="presParOf" srcId="{9D716766-CCAB-4FC7-AE34-28F81B22F5F8}" destId="{4F7532BD-F751-4644-824E-6E1561356D39}" srcOrd="8" destOrd="0" presId="urn:microsoft.com/office/officeart/2005/8/layout/vList4"/>
    <dgm:cxn modelId="{87F5B968-76C8-4486-927E-8A31F6F9A4BF}" type="presParOf" srcId="{4F7532BD-F751-4644-824E-6E1561356D39}" destId="{DDE5FB65-4946-41D0-BA06-ECB1052C57DE}" srcOrd="0" destOrd="0" presId="urn:microsoft.com/office/officeart/2005/8/layout/vList4"/>
    <dgm:cxn modelId="{94AD7260-2BC3-4FE9-8420-AABE3E8B337E}" type="presParOf" srcId="{4F7532BD-F751-4644-824E-6E1561356D39}" destId="{4C3EF71C-AB40-4BD4-94DC-23014C473DF1}" srcOrd="1" destOrd="0" presId="urn:microsoft.com/office/officeart/2005/8/layout/vList4"/>
    <dgm:cxn modelId="{A0C1C921-1638-4D29-8EBB-B1F228AC7C11}" type="presParOf" srcId="{4F7532BD-F751-4644-824E-6E1561356D39}" destId="{618649D8-D32C-4902-8317-3E9A45421B46}" srcOrd="2" destOrd="0" presId="urn:microsoft.com/office/officeart/2005/8/layout/vList4"/>
    <dgm:cxn modelId="{BCCDD193-92B0-44D2-9814-7168DE17CB09}" type="presParOf" srcId="{9D716766-CCAB-4FC7-AE34-28F81B22F5F8}" destId="{3CBF2B78-B9E1-4C31-BC03-BFBB6180F674}" srcOrd="9" destOrd="0" presId="urn:microsoft.com/office/officeart/2005/8/layout/vList4"/>
    <dgm:cxn modelId="{7CFA7358-E731-44C3-AE93-96AFA642DBBB}" type="presParOf" srcId="{9D716766-CCAB-4FC7-AE34-28F81B22F5F8}" destId="{3FA200D0-268C-4D41-A7C6-28CB49BBBE3C}" srcOrd="10" destOrd="0" presId="urn:microsoft.com/office/officeart/2005/8/layout/vList4"/>
    <dgm:cxn modelId="{6FF9FC3B-2BC5-4097-BA07-A60CB6B899C9}" type="presParOf" srcId="{3FA200D0-268C-4D41-A7C6-28CB49BBBE3C}" destId="{50ED28F4-B213-4332-BA53-226948BEE69D}" srcOrd="0" destOrd="0" presId="urn:microsoft.com/office/officeart/2005/8/layout/vList4"/>
    <dgm:cxn modelId="{769542FF-2122-47AC-851E-B0A72E7CB03B}" type="presParOf" srcId="{3FA200D0-268C-4D41-A7C6-28CB49BBBE3C}" destId="{D1DFD5BD-5672-45A8-BB18-F7740A9CC4D0}" srcOrd="1" destOrd="0" presId="urn:microsoft.com/office/officeart/2005/8/layout/vList4"/>
    <dgm:cxn modelId="{2683B7E7-1955-4D87-9ABA-9609DAEB7399}" type="presParOf" srcId="{3FA200D0-268C-4D41-A7C6-28CB49BBBE3C}" destId="{5B107E40-09DC-4EA5-9835-72BC5051D897}" srcOrd="2" destOrd="0" presId="urn:microsoft.com/office/officeart/2005/8/layout/vList4"/>
    <dgm:cxn modelId="{982496BA-4F14-4A06-BF65-2DFAFA753C03}" type="presParOf" srcId="{9D716766-CCAB-4FC7-AE34-28F81B22F5F8}" destId="{1B4CC7C8-7803-4BDF-9CC2-23CEF91AEE57}" srcOrd="11" destOrd="0" presId="urn:microsoft.com/office/officeart/2005/8/layout/vList4"/>
    <dgm:cxn modelId="{990ECA8D-CFD8-47B9-A9C7-9588FDFFB016}" type="presParOf" srcId="{9D716766-CCAB-4FC7-AE34-28F81B22F5F8}" destId="{6A5E1878-D167-43C2-B8B7-EC1E8AE3DC68}" srcOrd="12" destOrd="0" presId="urn:microsoft.com/office/officeart/2005/8/layout/vList4"/>
    <dgm:cxn modelId="{7D652B8F-BFCE-4924-B287-4FAA26F06265}" type="presParOf" srcId="{6A5E1878-D167-43C2-B8B7-EC1E8AE3DC68}" destId="{8515BA70-D042-4755-BEF5-92443D883932}" srcOrd="0" destOrd="0" presId="urn:microsoft.com/office/officeart/2005/8/layout/vList4"/>
    <dgm:cxn modelId="{EB85AD1B-54C0-470B-B2A3-733DC75C57B6}" type="presParOf" srcId="{6A5E1878-D167-43C2-B8B7-EC1E8AE3DC68}" destId="{9FD677EE-D9CF-4C54-8985-7C18747E07DA}" srcOrd="1" destOrd="0" presId="urn:microsoft.com/office/officeart/2005/8/layout/vList4"/>
    <dgm:cxn modelId="{769DF642-FB63-48E9-B27E-CC6A348E3112}" type="presParOf" srcId="{6A5E1878-D167-43C2-B8B7-EC1E8AE3DC68}" destId="{C8F48C5F-BBB3-42F3-A99B-54074B614D64}"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91E76-E2A1-4F3A-8981-91840281954A}">
      <dsp:nvSpPr>
        <dsp:cNvPr id="0" name=""/>
        <dsp:cNvSpPr/>
      </dsp:nvSpPr>
      <dsp:spPr>
        <a:xfrm>
          <a:off x="0" y="0"/>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1 - Problématique et présentation du projet</a:t>
          </a:r>
        </a:p>
      </dsp:txBody>
      <dsp:txXfrm>
        <a:off x="2177248" y="0"/>
        <a:ext cx="8325651" cy="766687"/>
      </dsp:txXfrm>
    </dsp:sp>
    <dsp:sp modelId="{F2AA533C-0625-44F1-9BAD-AFEABEC3E61A}">
      <dsp:nvSpPr>
        <dsp:cNvPr id="0" name=""/>
        <dsp:cNvSpPr/>
      </dsp:nvSpPr>
      <dsp:spPr>
        <a:xfrm>
          <a:off x="76668" y="76668"/>
          <a:ext cx="2100580" cy="61334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4005735-3266-4FA9-9A6C-CAFC5B7FBC3C}">
      <dsp:nvSpPr>
        <dsp:cNvPr id="0" name=""/>
        <dsp:cNvSpPr/>
      </dsp:nvSpPr>
      <dsp:spPr>
        <a:xfrm>
          <a:off x="0" y="843355"/>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2 - Analyse Exploratoire des Données (EDA)</a:t>
          </a:r>
        </a:p>
      </dsp:txBody>
      <dsp:txXfrm>
        <a:off x="2177248" y="843355"/>
        <a:ext cx="8325651" cy="766687"/>
      </dsp:txXfrm>
    </dsp:sp>
    <dsp:sp modelId="{6D58B01A-7EF9-4719-B316-034A3CB95519}">
      <dsp:nvSpPr>
        <dsp:cNvPr id="0" name=""/>
        <dsp:cNvSpPr/>
      </dsp:nvSpPr>
      <dsp:spPr>
        <a:xfrm>
          <a:off x="76668" y="920024"/>
          <a:ext cx="2100580" cy="61334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5D7A13F-82F4-45FD-BBE1-52BC3BBEBBD2}">
      <dsp:nvSpPr>
        <dsp:cNvPr id="0" name=""/>
        <dsp:cNvSpPr/>
      </dsp:nvSpPr>
      <dsp:spPr>
        <a:xfrm>
          <a:off x="0" y="1686711"/>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3 – Big Data </a:t>
          </a:r>
        </a:p>
      </dsp:txBody>
      <dsp:txXfrm>
        <a:off x="2177248" y="1686711"/>
        <a:ext cx="8325651" cy="766687"/>
      </dsp:txXfrm>
    </dsp:sp>
    <dsp:sp modelId="{8FCC76E8-933F-4F3D-9556-083893D837EA}">
      <dsp:nvSpPr>
        <dsp:cNvPr id="0" name=""/>
        <dsp:cNvSpPr/>
      </dsp:nvSpPr>
      <dsp:spPr>
        <a:xfrm>
          <a:off x="76668" y="1765606"/>
          <a:ext cx="2100580" cy="613349"/>
        </a:xfrm>
        <a:prstGeom prst="roundRect">
          <a:avLst>
            <a:gd name="adj" fmla="val 10000"/>
          </a:avLst>
        </a:prstGeom>
        <a:blipFill>
          <a:blip xmlns:r="http://schemas.openxmlformats.org/officeDocument/2006/relationships" r:embed="rId3"/>
          <a:srcRect/>
          <a:stretch>
            <a:fillRect t="-47000" b="-4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F96FD142-985C-4A58-9569-5489E399BE67}">
      <dsp:nvSpPr>
        <dsp:cNvPr id="0" name=""/>
        <dsp:cNvSpPr/>
      </dsp:nvSpPr>
      <dsp:spPr>
        <a:xfrm>
          <a:off x="0" y="2530067"/>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4 - Preprocessing </a:t>
          </a:r>
        </a:p>
      </dsp:txBody>
      <dsp:txXfrm>
        <a:off x="2177248" y="2530067"/>
        <a:ext cx="8325651" cy="766687"/>
      </dsp:txXfrm>
    </dsp:sp>
    <dsp:sp modelId="{823D981C-BB3D-4329-BC7C-CB6FC5BCEEDF}">
      <dsp:nvSpPr>
        <dsp:cNvPr id="0" name=""/>
        <dsp:cNvSpPr/>
      </dsp:nvSpPr>
      <dsp:spPr>
        <a:xfrm>
          <a:off x="76668" y="2606736"/>
          <a:ext cx="2100580" cy="613349"/>
        </a:xfrm>
        <a:prstGeom prst="roundRect">
          <a:avLst>
            <a:gd name="adj" fmla="val 10000"/>
          </a:avLst>
        </a:prstGeom>
        <a:blipFill>
          <a:blip xmlns:r="http://schemas.openxmlformats.org/officeDocument/2006/relationships" r:embed="rId4"/>
          <a:srcRect/>
          <a:stretch>
            <a:fillRect t="-182000" b="-182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DE5FB65-4946-41D0-BA06-ECB1052C57DE}">
      <dsp:nvSpPr>
        <dsp:cNvPr id="0" name=""/>
        <dsp:cNvSpPr/>
      </dsp:nvSpPr>
      <dsp:spPr>
        <a:xfrm>
          <a:off x="0" y="3373423"/>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5 – Déploiement sur le cloud</a:t>
          </a:r>
        </a:p>
      </dsp:txBody>
      <dsp:txXfrm>
        <a:off x="2177248" y="3373423"/>
        <a:ext cx="8325651" cy="766687"/>
      </dsp:txXfrm>
    </dsp:sp>
    <dsp:sp modelId="{4C3EF71C-AB40-4BD4-94DC-23014C473DF1}">
      <dsp:nvSpPr>
        <dsp:cNvPr id="0" name=""/>
        <dsp:cNvSpPr/>
      </dsp:nvSpPr>
      <dsp:spPr>
        <a:xfrm>
          <a:off x="76668" y="3450092"/>
          <a:ext cx="2100580" cy="613349"/>
        </a:xfrm>
        <a:prstGeom prst="roundRect">
          <a:avLst>
            <a:gd name="adj" fmla="val 10000"/>
          </a:avLst>
        </a:prstGeom>
        <a:blipFill>
          <a:blip xmlns:r="http://schemas.openxmlformats.org/officeDocument/2006/relationships" r:embed="rId5"/>
          <a:srcRect/>
          <a:stretch>
            <a:fillRect t="-29000" b="-29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0ED28F4-B213-4332-BA53-226948BEE69D}">
      <dsp:nvSpPr>
        <dsp:cNvPr id="0" name=""/>
        <dsp:cNvSpPr/>
      </dsp:nvSpPr>
      <dsp:spPr>
        <a:xfrm>
          <a:off x="0" y="4216779"/>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6 – Analyse des coûts </a:t>
          </a:r>
        </a:p>
      </dsp:txBody>
      <dsp:txXfrm>
        <a:off x="2177248" y="4216779"/>
        <a:ext cx="8325651" cy="766687"/>
      </dsp:txXfrm>
    </dsp:sp>
    <dsp:sp modelId="{D1DFD5BD-5672-45A8-BB18-F7740A9CC4D0}">
      <dsp:nvSpPr>
        <dsp:cNvPr id="0" name=""/>
        <dsp:cNvSpPr/>
      </dsp:nvSpPr>
      <dsp:spPr>
        <a:xfrm>
          <a:off x="76668" y="4293448"/>
          <a:ext cx="2100580" cy="613349"/>
        </a:xfrm>
        <a:prstGeom prst="roundRect">
          <a:avLst>
            <a:gd name="adj" fmla="val 10000"/>
          </a:avLst>
        </a:prstGeom>
        <a:blipFill>
          <a:blip xmlns:r="http://schemas.openxmlformats.org/officeDocument/2006/relationships" r:embed="rId6"/>
          <a:srcRect/>
          <a:stretch>
            <a:fillRect t="-47000" b="-4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8515BA70-D042-4755-BEF5-92443D883932}">
      <dsp:nvSpPr>
        <dsp:cNvPr id="0" name=""/>
        <dsp:cNvSpPr/>
      </dsp:nvSpPr>
      <dsp:spPr>
        <a:xfrm>
          <a:off x="0" y="5060135"/>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7 – Conclusion &amp; perspectives</a:t>
          </a:r>
        </a:p>
      </dsp:txBody>
      <dsp:txXfrm>
        <a:off x="2177248" y="5060135"/>
        <a:ext cx="8325651" cy="766687"/>
      </dsp:txXfrm>
    </dsp:sp>
    <dsp:sp modelId="{9FD677EE-D9CF-4C54-8985-7C18747E07DA}">
      <dsp:nvSpPr>
        <dsp:cNvPr id="0" name=""/>
        <dsp:cNvSpPr/>
      </dsp:nvSpPr>
      <dsp:spPr>
        <a:xfrm>
          <a:off x="76668" y="5136804"/>
          <a:ext cx="2100580" cy="61334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8000" b="-18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91E76-E2A1-4F3A-8981-91840281954A}">
      <dsp:nvSpPr>
        <dsp:cNvPr id="0" name=""/>
        <dsp:cNvSpPr/>
      </dsp:nvSpPr>
      <dsp:spPr>
        <a:xfrm>
          <a:off x="0" y="0"/>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1 - Problématique et présentation du projet</a:t>
          </a:r>
        </a:p>
      </dsp:txBody>
      <dsp:txXfrm>
        <a:off x="2177248" y="0"/>
        <a:ext cx="8325651" cy="766687"/>
      </dsp:txXfrm>
    </dsp:sp>
    <dsp:sp modelId="{F2AA533C-0625-44F1-9BAD-AFEABEC3E61A}">
      <dsp:nvSpPr>
        <dsp:cNvPr id="0" name=""/>
        <dsp:cNvSpPr/>
      </dsp:nvSpPr>
      <dsp:spPr>
        <a:xfrm>
          <a:off x="76668" y="76668"/>
          <a:ext cx="2100580" cy="61334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4005735-3266-4FA9-9A6C-CAFC5B7FBC3C}">
      <dsp:nvSpPr>
        <dsp:cNvPr id="0" name=""/>
        <dsp:cNvSpPr/>
      </dsp:nvSpPr>
      <dsp:spPr>
        <a:xfrm>
          <a:off x="0" y="843355"/>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2 - Analyse Exploratoire des Données (EDA)</a:t>
          </a:r>
        </a:p>
      </dsp:txBody>
      <dsp:txXfrm>
        <a:off x="2177248" y="843355"/>
        <a:ext cx="8325651" cy="766687"/>
      </dsp:txXfrm>
    </dsp:sp>
    <dsp:sp modelId="{6D58B01A-7EF9-4719-B316-034A3CB95519}">
      <dsp:nvSpPr>
        <dsp:cNvPr id="0" name=""/>
        <dsp:cNvSpPr/>
      </dsp:nvSpPr>
      <dsp:spPr>
        <a:xfrm>
          <a:off x="76668" y="920024"/>
          <a:ext cx="2100580" cy="61334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5D7A13F-82F4-45FD-BBE1-52BC3BBEBBD2}">
      <dsp:nvSpPr>
        <dsp:cNvPr id="0" name=""/>
        <dsp:cNvSpPr/>
      </dsp:nvSpPr>
      <dsp:spPr>
        <a:xfrm>
          <a:off x="0" y="1686711"/>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3 – Big Data </a:t>
          </a:r>
        </a:p>
      </dsp:txBody>
      <dsp:txXfrm>
        <a:off x="2177248" y="1686711"/>
        <a:ext cx="8325651" cy="766687"/>
      </dsp:txXfrm>
    </dsp:sp>
    <dsp:sp modelId="{8FCC76E8-933F-4F3D-9556-083893D837EA}">
      <dsp:nvSpPr>
        <dsp:cNvPr id="0" name=""/>
        <dsp:cNvSpPr/>
      </dsp:nvSpPr>
      <dsp:spPr>
        <a:xfrm>
          <a:off x="76668" y="1765606"/>
          <a:ext cx="2100580" cy="613349"/>
        </a:xfrm>
        <a:prstGeom prst="roundRect">
          <a:avLst>
            <a:gd name="adj" fmla="val 10000"/>
          </a:avLst>
        </a:prstGeom>
        <a:blipFill>
          <a:blip xmlns:r="http://schemas.openxmlformats.org/officeDocument/2006/relationships" r:embed="rId3"/>
          <a:srcRect/>
          <a:stretch>
            <a:fillRect t="-47000" b="-4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F96FD142-985C-4A58-9569-5489E399BE67}">
      <dsp:nvSpPr>
        <dsp:cNvPr id="0" name=""/>
        <dsp:cNvSpPr/>
      </dsp:nvSpPr>
      <dsp:spPr>
        <a:xfrm>
          <a:off x="0" y="2530067"/>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4 - Preprocessing </a:t>
          </a:r>
        </a:p>
      </dsp:txBody>
      <dsp:txXfrm>
        <a:off x="2177248" y="2530067"/>
        <a:ext cx="8325651" cy="766687"/>
      </dsp:txXfrm>
    </dsp:sp>
    <dsp:sp modelId="{823D981C-BB3D-4329-BC7C-CB6FC5BCEEDF}">
      <dsp:nvSpPr>
        <dsp:cNvPr id="0" name=""/>
        <dsp:cNvSpPr/>
      </dsp:nvSpPr>
      <dsp:spPr>
        <a:xfrm>
          <a:off x="76668" y="2606736"/>
          <a:ext cx="2100580" cy="613349"/>
        </a:xfrm>
        <a:prstGeom prst="roundRect">
          <a:avLst>
            <a:gd name="adj" fmla="val 10000"/>
          </a:avLst>
        </a:prstGeom>
        <a:blipFill>
          <a:blip xmlns:r="http://schemas.openxmlformats.org/officeDocument/2006/relationships" r:embed="rId4"/>
          <a:srcRect/>
          <a:stretch>
            <a:fillRect t="-182000" b="-182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DE5FB65-4946-41D0-BA06-ECB1052C57DE}">
      <dsp:nvSpPr>
        <dsp:cNvPr id="0" name=""/>
        <dsp:cNvSpPr/>
      </dsp:nvSpPr>
      <dsp:spPr>
        <a:xfrm>
          <a:off x="0" y="3373423"/>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5 – Déploiement sur le cloud</a:t>
          </a:r>
        </a:p>
      </dsp:txBody>
      <dsp:txXfrm>
        <a:off x="2177248" y="3373423"/>
        <a:ext cx="8325651" cy="766687"/>
      </dsp:txXfrm>
    </dsp:sp>
    <dsp:sp modelId="{4C3EF71C-AB40-4BD4-94DC-23014C473DF1}">
      <dsp:nvSpPr>
        <dsp:cNvPr id="0" name=""/>
        <dsp:cNvSpPr/>
      </dsp:nvSpPr>
      <dsp:spPr>
        <a:xfrm>
          <a:off x="76668" y="3450092"/>
          <a:ext cx="2100580" cy="613349"/>
        </a:xfrm>
        <a:prstGeom prst="roundRect">
          <a:avLst>
            <a:gd name="adj" fmla="val 10000"/>
          </a:avLst>
        </a:prstGeom>
        <a:blipFill>
          <a:blip xmlns:r="http://schemas.openxmlformats.org/officeDocument/2006/relationships" r:embed="rId5"/>
          <a:srcRect/>
          <a:stretch>
            <a:fillRect t="-29000" b="-29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0ED28F4-B213-4332-BA53-226948BEE69D}">
      <dsp:nvSpPr>
        <dsp:cNvPr id="0" name=""/>
        <dsp:cNvSpPr/>
      </dsp:nvSpPr>
      <dsp:spPr>
        <a:xfrm>
          <a:off x="0" y="4216779"/>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b="1" kern="1200" dirty="0">
              <a:solidFill>
                <a:srgbClr val="C00000"/>
              </a:solidFill>
              <a:latin typeface="Montserrat" panose="00000500000000000000" pitchFamily="2" charset="0"/>
            </a:rPr>
            <a:t>6 – Analyse des coûts </a:t>
          </a:r>
        </a:p>
      </dsp:txBody>
      <dsp:txXfrm>
        <a:off x="2177248" y="4216779"/>
        <a:ext cx="8325651" cy="766687"/>
      </dsp:txXfrm>
    </dsp:sp>
    <dsp:sp modelId="{D1DFD5BD-5672-45A8-BB18-F7740A9CC4D0}">
      <dsp:nvSpPr>
        <dsp:cNvPr id="0" name=""/>
        <dsp:cNvSpPr/>
      </dsp:nvSpPr>
      <dsp:spPr>
        <a:xfrm>
          <a:off x="76668" y="4293448"/>
          <a:ext cx="2100580" cy="613349"/>
        </a:xfrm>
        <a:prstGeom prst="roundRect">
          <a:avLst>
            <a:gd name="adj" fmla="val 10000"/>
          </a:avLst>
        </a:prstGeom>
        <a:blipFill>
          <a:blip xmlns:r="http://schemas.openxmlformats.org/officeDocument/2006/relationships" r:embed="rId6"/>
          <a:srcRect/>
          <a:stretch>
            <a:fillRect t="-47000" b="-4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8515BA70-D042-4755-BEF5-92443D883932}">
      <dsp:nvSpPr>
        <dsp:cNvPr id="0" name=""/>
        <dsp:cNvSpPr/>
      </dsp:nvSpPr>
      <dsp:spPr>
        <a:xfrm>
          <a:off x="0" y="5060135"/>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7 – Conclusion &amp; perspectives</a:t>
          </a:r>
        </a:p>
      </dsp:txBody>
      <dsp:txXfrm>
        <a:off x="2177248" y="5060135"/>
        <a:ext cx="8325651" cy="766687"/>
      </dsp:txXfrm>
    </dsp:sp>
    <dsp:sp modelId="{9FD677EE-D9CF-4C54-8985-7C18747E07DA}">
      <dsp:nvSpPr>
        <dsp:cNvPr id="0" name=""/>
        <dsp:cNvSpPr/>
      </dsp:nvSpPr>
      <dsp:spPr>
        <a:xfrm>
          <a:off x="76668" y="5136804"/>
          <a:ext cx="2100580" cy="61334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8000" b="-18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91E76-E2A1-4F3A-8981-91840281954A}">
      <dsp:nvSpPr>
        <dsp:cNvPr id="0" name=""/>
        <dsp:cNvSpPr/>
      </dsp:nvSpPr>
      <dsp:spPr>
        <a:xfrm>
          <a:off x="0" y="0"/>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1 - Problématique et présentation du projet</a:t>
          </a:r>
        </a:p>
      </dsp:txBody>
      <dsp:txXfrm>
        <a:off x="2177248" y="0"/>
        <a:ext cx="8325651" cy="766687"/>
      </dsp:txXfrm>
    </dsp:sp>
    <dsp:sp modelId="{F2AA533C-0625-44F1-9BAD-AFEABEC3E61A}">
      <dsp:nvSpPr>
        <dsp:cNvPr id="0" name=""/>
        <dsp:cNvSpPr/>
      </dsp:nvSpPr>
      <dsp:spPr>
        <a:xfrm>
          <a:off x="76668" y="76668"/>
          <a:ext cx="2100580" cy="61334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4005735-3266-4FA9-9A6C-CAFC5B7FBC3C}">
      <dsp:nvSpPr>
        <dsp:cNvPr id="0" name=""/>
        <dsp:cNvSpPr/>
      </dsp:nvSpPr>
      <dsp:spPr>
        <a:xfrm>
          <a:off x="0" y="843355"/>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2 - Analyse Exploratoire des Données (EDA)</a:t>
          </a:r>
        </a:p>
      </dsp:txBody>
      <dsp:txXfrm>
        <a:off x="2177248" y="843355"/>
        <a:ext cx="8325651" cy="766687"/>
      </dsp:txXfrm>
    </dsp:sp>
    <dsp:sp modelId="{6D58B01A-7EF9-4719-B316-034A3CB95519}">
      <dsp:nvSpPr>
        <dsp:cNvPr id="0" name=""/>
        <dsp:cNvSpPr/>
      </dsp:nvSpPr>
      <dsp:spPr>
        <a:xfrm>
          <a:off x="76668" y="920024"/>
          <a:ext cx="2100580" cy="61334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5D7A13F-82F4-45FD-BBE1-52BC3BBEBBD2}">
      <dsp:nvSpPr>
        <dsp:cNvPr id="0" name=""/>
        <dsp:cNvSpPr/>
      </dsp:nvSpPr>
      <dsp:spPr>
        <a:xfrm>
          <a:off x="0" y="1686711"/>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3 – Big Data </a:t>
          </a:r>
        </a:p>
      </dsp:txBody>
      <dsp:txXfrm>
        <a:off x="2177248" y="1686711"/>
        <a:ext cx="8325651" cy="766687"/>
      </dsp:txXfrm>
    </dsp:sp>
    <dsp:sp modelId="{8FCC76E8-933F-4F3D-9556-083893D837EA}">
      <dsp:nvSpPr>
        <dsp:cNvPr id="0" name=""/>
        <dsp:cNvSpPr/>
      </dsp:nvSpPr>
      <dsp:spPr>
        <a:xfrm>
          <a:off x="76668" y="1765606"/>
          <a:ext cx="2100580" cy="613349"/>
        </a:xfrm>
        <a:prstGeom prst="roundRect">
          <a:avLst>
            <a:gd name="adj" fmla="val 10000"/>
          </a:avLst>
        </a:prstGeom>
        <a:blipFill>
          <a:blip xmlns:r="http://schemas.openxmlformats.org/officeDocument/2006/relationships" r:embed="rId3"/>
          <a:srcRect/>
          <a:stretch>
            <a:fillRect t="-47000" b="-4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F96FD142-985C-4A58-9569-5489E399BE67}">
      <dsp:nvSpPr>
        <dsp:cNvPr id="0" name=""/>
        <dsp:cNvSpPr/>
      </dsp:nvSpPr>
      <dsp:spPr>
        <a:xfrm>
          <a:off x="0" y="2530067"/>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4 - Preprocessing </a:t>
          </a:r>
        </a:p>
      </dsp:txBody>
      <dsp:txXfrm>
        <a:off x="2177248" y="2530067"/>
        <a:ext cx="8325651" cy="766687"/>
      </dsp:txXfrm>
    </dsp:sp>
    <dsp:sp modelId="{823D981C-BB3D-4329-BC7C-CB6FC5BCEEDF}">
      <dsp:nvSpPr>
        <dsp:cNvPr id="0" name=""/>
        <dsp:cNvSpPr/>
      </dsp:nvSpPr>
      <dsp:spPr>
        <a:xfrm>
          <a:off x="76668" y="2606736"/>
          <a:ext cx="2100580" cy="613349"/>
        </a:xfrm>
        <a:prstGeom prst="roundRect">
          <a:avLst>
            <a:gd name="adj" fmla="val 10000"/>
          </a:avLst>
        </a:prstGeom>
        <a:blipFill>
          <a:blip xmlns:r="http://schemas.openxmlformats.org/officeDocument/2006/relationships" r:embed="rId4"/>
          <a:srcRect/>
          <a:stretch>
            <a:fillRect t="-182000" b="-182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DE5FB65-4946-41D0-BA06-ECB1052C57DE}">
      <dsp:nvSpPr>
        <dsp:cNvPr id="0" name=""/>
        <dsp:cNvSpPr/>
      </dsp:nvSpPr>
      <dsp:spPr>
        <a:xfrm>
          <a:off x="0" y="3373423"/>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5 – Déploiement sur le cloud</a:t>
          </a:r>
        </a:p>
      </dsp:txBody>
      <dsp:txXfrm>
        <a:off x="2177248" y="3373423"/>
        <a:ext cx="8325651" cy="766687"/>
      </dsp:txXfrm>
    </dsp:sp>
    <dsp:sp modelId="{4C3EF71C-AB40-4BD4-94DC-23014C473DF1}">
      <dsp:nvSpPr>
        <dsp:cNvPr id="0" name=""/>
        <dsp:cNvSpPr/>
      </dsp:nvSpPr>
      <dsp:spPr>
        <a:xfrm>
          <a:off x="76668" y="3450092"/>
          <a:ext cx="2100580" cy="613349"/>
        </a:xfrm>
        <a:prstGeom prst="roundRect">
          <a:avLst>
            <a:gd name="adj" fmla="val 10000"/>
          </a:avLst>
        </a:prstGeom>
        <a:blipFill>
          <a:blip xmlns:r="http://schemas.openxmlformats.org/officeDocument/2006/relationships" r:embed="rId5"/>
          <a:srcRect/>
          <a:stretch>
            <a:fillRect t="-29000" b="-29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0ED28F4-B213-4332-BA53-226948BEE69D}">
      <dsp:nvSpPr>
        <dsp:cNvPr id="0" name=""/>
        <dsp:cNvSpPr/>
      </dsp:nvSpPr>
      <dsp:spPr>
        <a:xfrm>
          <a:off x="0" y="4216779"/>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6 – Analyse des coûts </a:t>
          </a:r>
        </a:p>
      </dsp:txBody>
      <dsp:txXfrm>
        <a:off x="2177248" y="4216779"/>
        <a:ext cx="8325651" cy="766687"/>
      </dsp:txXfrm>
    </dsp:sp>
    <dsp:sp modelId="{D1DFD5BD-5672-45A8-BB18-F7740A9CC4D0}">
      <dsp:nvSpPr>
        <dsp:cNvPr id="0" name=""/>
        <dsp:cNvSpPr/>
      </dsp:nvSpPr>
      <dsp:spPr>
        <a:xfrm>
          <a:off x="76668" y="4293448"/>
          <a:ext cx="2100580" cy="613349"/>
        </a:xfrm>
        <a:prstGeom prst="roundRect">
          <a:avLst>
            <a:gd name="adj" fmla="val 10000"/>
          </a:avLst>
        </a:prstGeom>
        <a:blipFill>
          <a:blip xmlns:r="http://schemas.openxmlformats.org/officeDocument/2006/relationships" r:embed="rId6"/>
          <a:srcRect/>
          <a:stretch>
            <a:fillRect t="-47000" b="-4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8515BA70-D042-4755-BEF5-92443D883932}">
      <dsp:nvSpPr>
        <dsp:cNvPr id="0" name=""/>
        <dsp:cNvSpPr/>
      </dsp:nvSpPr>
      <dsp:spPr>
        <a:xfrm>
          <a:off x="0" y="5060135"/>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b="1" kern="1200" dirty="0">
              <a:solidFill>
                <a:srgbClr val="C00000"/>
              </a:solidFill>
              <a:latin typeface="Montserrat" panose="00000500000000000000" pitchFamily="2" charset="0"/>
            </a:rPr>
            <a:t>7 – Conclusion &amp; perspectives</a:t>
          </a:r>
        </a:p>
      </dsp:txBody>
      <dsp:txXfrm>
        <a:off x="2177248" y="5060135"/>
        <a:ext cx="8325651" cy="766687"/>
      </dsp:txXfrm>
    </dsp:sp>
    <dsp:sp modelId="{9FD677EE-D9CF-4C54-8985-7C18747E07DA}">
      <dsp:nvSpPr>
        <dsp:cNvPr id="0" name=""/>
        <dsp:cNvSpPr/>
      </dsp:nvSpPr>
      <dsp:spPr>
        <a:xfrm>
          <a:off x="76668" y="5136804"/>
          <a:ext cx="2100580" cy="61334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8000" b="-18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91E76-E2A1-4F3A-8981-91840281954A}">
      <dsp:nvSpPr>
        <dsp:cNvPr id="0" name=""/>
        <dsp:cNvSpPr/>
      </dsp:nvSpPr>
      <dsp:spPr>
        <a:xfrm>
          <a:off x="0" y="0"/>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b="1" kern="1200" dirty="0">
              <a:solidFill>
                <a:srgbClr val="C00000"/>
              </a:solidFill>
              <a:latin typeface="Montserrat" panose="00000500000000000000" pitchFamily="2" charset="0"/>
            </a:rPr>
            <a:t>1 - Problématique et présentation du projet</a:t>
          </a:r>
        </a:p>
      </dsp:txBody>
      <dsp:txXfrm>
        <a:off x="2177248" y="0"/>
        <a:ext cx="8325651" cy="766687"/>
      </dsp:txXfrm>
    </dsp:sp>
    <dsp:sp modelId="{F2AA533C-0625-44F1-9BAD-AFEABEC3E61A}">
      <dsp:nvSpPr>
        <dsp:cNvPr id="0" name=""/>
        <dsp:cNvSpPr/>
      </dsp:nvSpPr>
      <dsp:spPr>
        <a:xfrm>
          <a:off x="76668" y="76668"/>
          <a:ext cx="2100580" cy="61334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4005735-3266-4FA9-9A6C-CAFC5B7FBC3C}">
      <dsp:nvSpPr>
        <dsp:cNvPr id="0" name=""/>
        <dsp:cNvSpPr/>
      </dsp:nvSpPr>
      <dsp:spPr>
        <a:xfrm>
          <a:off x="0" y="843355"/>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2 - Analyse Exploratoire des Données (EDA)</a:t>
          </a:r>
        </a:p>
      </dsp:txBody>
      <dsp:txXfrm>
        <a:off x="2177248" y="843355"/>
        <a:ext cx="8325651" cy="766687"/>
      </dsp:txXfrm>
    </dsp:sp>
    <dsp:sp modelId="{6D58B01A-7EF9-4719-B316-034A3CB95519}">
      <dsp:nvSpPr>
        <dsp:cNvPr id="0" name=""/>
        <dsp:cNvSpPr/>
      </dsp:nvSpPr>
      <dsp:spPr>
        <a:xfrm>
          <a:off x="76668" y="920024"/>
          <a:ext cx="2100580" cy="61334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5D7A13F-82F4-45FD-BBE1-52BC3BBEBBD2}">
      <dsp:nvSpPr>
        <dsp:cNvPr id="0" name=""/>
        <dsp:cNvSpPr/>
      </dsp:nvSpPr>
      <dsp:spPr>
        <a:xfrm>
          <a:off x="0" y="1686711"/>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3 – Big Data </a:t>
          </a:r>
        </a:p>
      </dsp:txBody>
      <dsp:txXfrm>
        <a:off x="2177248" y="1686711"/>
        <a:ext cx="8325651" cy="766687"/>
      </dsp:txXfrm>
    </dsp:sp>
    <dsp:sp modelId="{8FCC76E8-933F-4F3D-9556-083893D837EA}">
      <dsp:nvSpPr>
        <dsp:cNvPr id="0" name=""/>
        <dsp:cNvSpPr/>
      </dsp:nvSpPr>
      <dsp:spPr>
        <a:xfrm>
          <a:off x="76668" y="1765606"/>
          <a:ext cx="2100580" cy="613349"/>
        </a:xfrm>
        <a:prstGeom prst="roundRect">
          <a:avLst>
            <a:gd name="adj" fmla="val 10000"/>
          </a:avLst>
        </a:prstGeom>
        <a:blipFill>
          <a:blip xmlns:r="http://schemas.openxmlformats.org/officeDocument/2006/relationships" r:embed="rId3"/>
          <a:srcRect/>
          <a:stretch>
            <a:fillRect t="-47000" b="-4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F96FD142-985C-4A58-9569-5489E399BE67}">
      <dsp:nvSpPr>
        <dsp:cNvPr id="0" name=""/>
        <dsp:cNvSpPr/>
      </dsp:nvSpPr>
      <dsp:spPr>
        <a:xfrm>
          <a:off x="0" y="2530067"/>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4 - Preprocessing </a:t>
          </a:r>
        </a:p>
      </dsp:txBody>
      <dsp:txXfrm>
        <a:off x="2177248" y="2530067"/>
        <a:ext cx="8325651" cy="766687"/>
      </dsp:txXfrm>
    </dsp:sp>
    <dsp:sp modelId="{823D981C-BB3D-4329-BC7C-CB6FC5BCEEDF}">
      <dsp:nvSpPr>
        <dsp:cNvPr id="0" name=""/>
        <dsp:cNvSpPr/>
      </dsp:nvSpPr>
      <dsp:spPr>
        <a:xfrm>
          <a:off x="76668" y="2606736"/>
          <a:ext cx="2100580" cy="613349"/>
        </a:xfrm>
        <a:prstGeom prst="roundRect">
          <a:avLst>
            <a:gd name="adj" fmla="val 10000"/>
          </a:avLst>
        </a:prstGeom>
        <a:blipFill>
          <a:blip xmlns:r="http://schemas.openxmlformats.org/officeDocument/2006/relationships" r:embed="rId4"/>
          <a:srcRect/>
          <a:stretch>
            <a:fillRect t="-182000" b="-182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DE5FB65-4946-41D0-BA06-ECB1052C57DE}">
      <dsp:nvSpPr>
        <dsp:cNvPr id="0" name=""/>
        <dsp:cNvSpPr/>
      </dsp:nvSpPr>
      <dsp:spPr>
        <a:xfrm>
          <a:off x="0" y="3373423"/>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5 – Déploiement sur le cloud</a:t>
          </a:r>
        </a:p>
      </dsp:txBody>
      <dsp:txXfrm>
        <a:off x="2177248" y="3373423"/>
        <a:ext cx="8325651" cy="766687"/>
      </dsp:txXfrm>
    </dsp:sp>
    <dsp:sp modelId="{4C3EF71C-AB40-4BD4-94DC-23014C473DF1}">
      <dsp:nvSpPr>
        <dsp:cNvPr id="0" name=""/>
        <dsp:cNvSpPr/>
      </dsp:nvSpPr>
      <dsp:spPr>
        <a:xfrm>
          <a:off x="76668" y="3450092"/>
          <a:ext cx="2100580" cy="613349"/>
        </a:xfrm>
        <a:prstGeom prst="roundRect">
          <a:avLst>
            <a:gd name="adj" fmla="val 10000"/>
          </a:avLst>
        </a:prstGeom>
        <a:blipFill>
          <a:blip xmlns:r="http://schemas.openxmlformats.org/officeDocument/2006/relationships" r:embed="rId5"/>
          <a:srcRect/>
          <a:stretch>
            <a:fillRect t="-29000" b="-29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0ED28F4-B213-4332-BA53-226948BEE69D}">
      <dsp:nvSpPr>
        <dsp:cNvPr id="0" name=""/>
        <dsp:cNvSpPr/>
      </dsp:nvSpPr>
      <dsp:spPr>
        <a:xfrm>
          <a:off x="0" y="4216779"/>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6 – Analyse des coûts </a:t>
          </a:r>
        </a:p>
      </dsp:txBody>
      <dsp:txXfrm>
        <a:off x="2177248" y="4216779"/>
        <a:ext cx="8325651" cy="766687"/>
      </dsp:txXfrm>
    </dsp:sp>
    <dsp:sp modelId="{D1DFD5BD-5672-45A8-BB18-F7740A9CC4D0}">
      <dsp:nvSpPr>
        <dsp:cNvPr id="0" name=""/>
        <dsp:cNvSpPr/>
      </dsp:nvSpPr>
      <dsp:spPr>
        <a:xfrm>
          <a:off x="76668" y="4293448"/>
          <a:ext cx="2100580" cy="613349"/>
        </a:xfrm>
        <a:prstGeom prst="roundRect">
          <a:avLst>
            <a:gd name="adj" fmla="val 10000"/>
          </a:avLst>
        </a:prstGeom>
        <a:blipFill>
          <a:blip xmlns:r="http://schemas.openxmlformats.org/officeDocument/2006/relationships" r:embed="rId6"/>
          <a:srcRect/>
          <a:stretch>
            <a:fillRect t="-47000" b="-4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8515BA70-D042-4755-BEF5-92443D883932}">
      <dsp:nvSpPr>
        <dsp:cNvPr id="0" name=""/>
        <dsp:cNvSpPr/>
      </dsp:nvSpPr>
      <dsp:spPr>
        <a:xfrm>
          <a:off x="0" y="5060135"/>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7 – Conclusion &amp; perspectives</a:t>
          </a:r>
        </a:p>
      </dsp:txBody>
      <dsp:txXfrm>
        <a:off x="2177248" y="5060135"/>
        <a:ext cx="8325651" cy="766687"/>
      </dsp:txXfrm>
    </dsp:sp>
    <dsp:sp modelId="{9FD677EE-D9CF-4C54-8985-7C18747E07DA}">
      <dsp:nvSpPr>
        <dsp:cNvPr id="0" name=""/>
        <dsp:cNvSpPr/>
      </dsp:nvSpPr>
      <dsp:spPr>
        <a:xfrm>
          <a:off x="76668" y="5136804"/>
          <a:ext cx="2100580" cy="61334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8000" b="-18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91E76-E2A1-4F3A-8981-91840281954A}">
      <dsp:nvSpPr>
        <dsp:cNvPr id="0" name=""/>
        <dsp:cNvSpPr/>
      </dsp:nvSpPr>
      <dsp:spPr>
        <a:xfrm>
          <a:off x="0" y="0"/>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1 - Problématique et présentation du projet</a:t>
          </a:r>
        </a:p>
      </dsp:txBody>
      <dsp:txXfrm>
        <a:off x="2177248" y="0"/>
        <a:ext cx="8325651" cy="766687"/>
      </dsp:txXfrm>
    </dsp:sp>
    <dsp:sp modelId="{F2AA533C-0625-44F1-9BAD-AFEABEC3E61A}">
      <dsp:nvSpPr>
        <dsp:cNvPr id="0" name=""/>
        <dsp:cNvSpPr/>
      </dsp:nvSpPr>
      <dsp:spPr>
        <a:xfrm>
          <a:off x="76668" y="76668"/>
          <a:ext cx="2100580" cy="61334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4005735-3266-4FA9-9A6C-CAFC5B7FBC3C}">
      <dsp:nvSpPr>
        <dsp:cNvPr id="0" name=""/>
        <dsp:cNvSpPr/>
      </dsp:nvSpPr>
      <dsp:spPr>
        <a:xfrm>
          <a:off x="0" y="843355"/>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b="1" kern="1200" dirty="0">
              <a:solidFill>
                <a:srgbClr val="C00000"/>
              </a:solidFill>
              <a:latin typeface="Montserrat" panose="00000500000000000000" pitchFamily="2" charset="0"/>
            </a:rPr>
            <a:t>2 - Analyse Exploratoire des Données (EDA)</a:t>
          </a:r>
        </a:p>
      </dsp:txBody>
      <dsp:txXfrm>
        <a:off x="2177248" y="843355"/>
        <a:ext cx="8325651" cy="766687"/>
      </dsp:txXfrm>
    </dsp:sp>
    <dsp:sp modelId="{6D58B01A-7EF9-4719-B316-034A3CB95519}">
      <dsp:nvSpPr>
        <dsp:cNvPr id="0" name=""/>
        <dsp:cNvSpPr/>
      </dsp:nvSpPr>
      <dsp:spPr>
        <a:xfrm>
          <a:off x="76668" y="920024"/>
          <a:ext cx="2100580" cy="61334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5D7A13F-82F4-45FD-BBE1-52BC3BBEBBD2}">
      <dsp:nvSpPr>
        <dsp:cNvPr id="0" name=""/>
        <dsp:cNvSpPr/>
      </dsp:nvSpPr>
      <dsp:spPr>
        <a:xfrm>
          <a:off x="0" y="1686711"/>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3 – Big Data </a:t>
          </a:r>
        </a:p>
      </dsp:txBody>
      <dsp:txXfrm>
        <a:off x="2177248" y="1686711"/>
        <a:ext cx="8325651" cy="766687"/>
      </dsp:txXfrm>
    </dsp:sp>
    <dsp:sp modelId="{8FCC76E8-933F-4F3D-9556-083893D837EA}">
      <dsp:nvSpPr>
        <dsp:cNvPr id="0" name=""/>
        <dsp:cNvSpPr/>
      </dsp:nvSpPr>
      <dsp:spPr>
        <a:xfrm>
          <a:off x="76668" y="1765606"/>
          <a:ext cx="2100580" cy="613349"/>
        </a:xfrm>
        <a:prstGeom prst="roundRect">
          <a:avLst>
            <a:gd name="adj" fmla="val 10000"/>
          </a:avLst>
        </a:prstGeom>
        <a:blipFill>
          <a:blip xmlns:r="http://schemas.openxmlformats.org/officeDocument/2006/relationships" r:embed="rId3"/>
          <a:srcRect/>
          <a:stretch>
            <a:fillRect t="-47000" b="-4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F96FD142-985C-4A58-9569-5489E399BE67}">
      <dsp:nvSpPr>
        <dsp:cNvPr id="0" name=""/>
        <dsp:cNvSpPr/>
      </dsp:nvSpPr>
      <dsp:spPr>
        <a:xfrm>
          <a:off x="0" y="2530067"/>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4 - Preprocessing </a:t>
          </a:r>
        </a:p>
      </dsp:txBody>
      <dsp:txXfrm>
        <a:off x="2177248" y="2530067"/>
        <a:ext cx="8325651" cy="766687"/>
      </dsp:txXfrm>
    </dsp:sp>
    <dsp:sp modelId="{823D981C-BB3D-4329-BC7C-CB6FC5BCEEDF}">
      <dsp:nvSpPr>
        <dsp:cNvPr id="0" name=""/>
        <dsp:cNvSpPr/>
      </dsp:nvSpPr>
      <dsp:spPr>
        <a:xfrm>
          <a:off x="76668" y="2606736"/>
          <a:ext cx="2100580" cy="613349"/>
        </a:xfrm>
        <a:prstGeom prst="roundRect">
          <a:avLst>
            <a:gd name="adj" fmla="val 10000"/>
          </a:avLst>
        </a:prstGeom>
        <a:blipFill>
          <a:blip xmlns:r="http://schemas.openxmlformats.org/officeDocument/2006/relationships" r:embed="rId4"/>
          <a:srcRect/>
          <a:stretch>
            <a:fillRect t="-182000" b="-182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DE5FB65-4946-41D0-BA06-ECB1052C57DE}">
      <dsp:nvSpPr>
        <dsp:cNvPr id="0" name=""/>
        <dsp:cNvSpPr/>
      </dsp:nvSpPr>
      <dsp:spPr>
        <a:xfrm>
          <a:off x="0" y="3373423"/>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5 – Déploiement sur le cloud</a:t>
          </a:r>
        </a:p>
      </dsp:txBody>
      <dsp:txXfrm>
        <a:off x="2177248" y="3373423"/>
        <a:ext cx="8325651" cy="766687"/>
      </dsp:txXfrm>
    </dsp:sp>
    <dsp:sp modelId="{4C3EF71C-AB40-4BD4-94DC-23014C473DF1}">
      <dsp:nvSpPr>
        <dsp:cNvPr id="0" name=""/>
        <dsp:cNvSpPr/>
      </dsp:nvSpPr>
      <dsp:spPr>
        <a:xfrm>
          <a:off x="76668" y="3450092"/>
          <a:ext cx="2100580" cy="613349"/>
        </a:xfrm>
        <a:prstGeom prst="roundRect">
          <a:avLst>
            <a:gd name="adj" fmla="val 10000"/>
          </a:avLst>
        </a:prstGeom>
        <a:blipFill>
          <a:blip xmlns:r="http://schemas.openxmlformats.org/officeDocument/2006/relationships" r:embed="rId5"/>
          <a:srcRect/>
          <a:stretch>
            <a:fillRect t="-29000" b="-29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0ED28F4-B213-4332-BA53-226948BEE69D}">
      <dsp:nvSpPr>
        <dsp:cNvPr id="0" name=""/>
        <dsp:cNvSpPr/>
      </dsp:nvSpPr>
      <dsp:spPr>
        <a:xfrm>
          <a:off x="0" y="4216779"/>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6 – Analyse des coûts </a:t>
          </a:r>
        </a:p>
      </dsp:txBody>
      <dsp:txXfrm>
        <a:off x="2177248" y="4216779"/>
        <a:ext cx="8325651" cy="766687"/>
      </dsp:txXfrm>
    </dsp:sp>
    <dsp:sp modelId="{D1DFD5BD-5672-45A8-BB18-F7740A9CC4D0}">
      <dsp:nvSpPr>
        <dsp:cNvPr id="0" name=""/>
        <dsp:cNvSpPr/>
      </dsp:nvSpPr>
      <dsp:spPr>
        <a:xfrm>
          <a:off x="76668" y="4293448"/>
          <a:ext cx="2100580" cy="613349"/>
        </a:xfrm>
        <a:prstGeom prst="roundRect">
          <a:avLst>
            <a:gd name="adj" fmla="val 10000"/>
          </a:avLst>
        </a:prstGeom>
        <a:blipFill>
          <a:blip xmlns:r="http://schemas.openxmlformats.org/officeDocument/2006/relationships" r:embed="rId6"/>
          <a:srcRect/>
          <a:stretch>
            <a:fillRect t="-47000" b="-4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8515BA70-D042-4755-BEF5-92443D883932}">
      <dsp:nvSpPr>
        <dsp:cNvPr id="0" name=""/>
        <dsp:cNvSpPr/>
      </dsp:nvSpPr>
      <dsp:spPr>
        <a:xfrm>
          <a:off x="0" y="5060135"/>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7 – Conclusion &amp; perspectives</a:t>
          </a:r>
        </a:p>
      </dsp:txBody>
      <dsp:txXfrm>
        <a:off x="2177248" y="5060135"/>
        <a:ext cx="8325651" cy="766687"/>
      </dsp:txXfrm>
    </dsp:sp>
    <dsp:sp modelId="{9FD677EE-D9CF-4C54-8985-7C18747E07DA}">
      <dsp:nvSpPr>
        <dsp:cNvPr id="0" name=""/>
        <dsp:cNvSpPr/>
      </dsp:nvSpPr>
      <dsp:spPr>
        <a:xfrm>
          <a:off x="76668" y="5136804"/>
          <a:ext cx="2100580" cy="61334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8000" b="-18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49074E-828A-4797-AF74-0543B0AD5754}">
      <dsp:nvSpPr>
        <dsp:cNvPr id="0" name=""/>
        <dsp:cNvSpPr/>
      </dsp:nvSpPr>
      <dsp:spPr>
        <a:xfrm>
          <a:off x="1208325" y="174061"/>
          <a:ext cx="3454456" cy="1199687"/>
        </a:xfrm>
        <a:prstGeom prst="ellipse">
          <a:avLst/>
        </a:prstGeom>
        <a:solidFill>
          <a:schemeClr val="accent5">
            <a:lumMod val="40000"/>
            <a:lumOff val="60000"/>
            <a:alpha val="40000"/>
          </a:schemeClr>
        </a:solidFill>
        <a:ln>
          <a:noFill/>
        </a:ln>
        <a:effectLst/>
      </dsp:spPr>
      <dsp:style>
        <a:lnRef idx="0">
          <a:scrgbClr r="0" g="0" b="0"/>
        </a:lnRef>
        <a:fillRef idx="1">
          <a:scrgbClr r="0" g="0" b="0"/>
        </a:fillRef>
        <a:effectRef idx="0">
          <a:scrgbClr r="0" g="0" b="0"/>
        </a:effectRef>
        <a:fontRef idx="minor"/>
      </dsp:style>
    </dsp:sp>
    <dsp:sp modelId="{80F73FC9-D210-4328-9CCB-B31BEB0693D9}">
      <dsp:nvSpPr>
        <dsp:cNvPr id="0" name=""/>
        <dsp:cNvSpPr/>
      </dsp:nvSpPr>
      <dsp:spPr>
        <a:xfrm>
          <a:off x="2886294" y="3251747"/>
          <a:ext cx="669468" cy="428459"/>
        </a:xfrm>
        <a:prstGeom prst="downArrow">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sp>
    <dsp:sp modelId="{0BA769F1-0368-45E5-9117-70A26FBFA0B8}">
      <dsp:nvSpPr>
        <dsp:cNvPr id="0" name=""/>
        <dsp:cNvSpPr/>
      </dsp:nvSpPr>
      <dsp:spPr>
        <a:xfrm>
          <a:off x="1586377" y="3481235"/>
          <a:ext cx="3213447" cy="803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fr-FR" sz="1600" b="0" i="0" kern="1200" dirty="0">
              <a:effectLst/>
              <a:latin typeface="Montserrat" panose="00000500000000000000" pitchFamily="2" charset="0"/>
            </a:rPr>
            <a:t>Utiliser des outils assez spécifiques.</a:t>
          </a:r>
          <a:endParaRPr lang="fr-FR" sz="1600" kern="1200" dirty="0">
            <a:latin typeface="Montserrat" panose="00000500000000000000" pitchFamily="2" charset="0"/>
          </a:endParaRPr>
        </a:p>
      </dsp:txBody>
      <dsp:txXfrm>
        <a:off x="1586377" y="3481235"/>
        <a:ext cx="3213447" cy="803361"/>
      </dsp:txXfrm>
    </dsp:sp>
    <dsp:sp modelId="{E92969F9-ACC3-4DD6-A359-B0CCDC726F2B}">
      <dsp:nvSpPr>
        <dsp:cNvPr id="0" name=""/>
        <dsp:cNvSpPr/>
      </dsp:nvSpPr>
      <dsp:spPr>
        <a:xfrm>
          <a:off x="2579052" y="1521413"/>
          <a:ext cx="1205042" cy="1205042"/>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b="1" kern="1200">
              <a:solidFill>
                <a:schemeClr val="tx1"/>
              </a:solidFill>
              <a:latin typeface="Montserrat" panose="00000500000000000000" pitchFamily="2" charset="0"/>
            </a:rPr>
            <a:t>V</a:t>
          </a:r>
          <a:r>
            <a:rPr lang="fr-FR" sz="1600" kern="1200">
              <a:solidFill>
                <a:schemeClr val="tx1"/>
              </a:solidFill>
              <a:latin typeface="Montserrat" panose="00000500000000000000" pitchFamily="2" charset="0"/>
            </a:rPr>
            <a:t>ariété</a:t>
          </a:r>
          <a:endParaRPr lang="fr-FR" sz="1600" kern="1200" dirty="0">
            <a:solidFill>
              <a:schemeClr val="tx1"/>
            </a:solidFill>
            <a:latin typeface="Montserrat" panose="00000500000000000000" pitchFamily="2" charset="0"/>
          </a:endParaRPr>
        </a:p>
      </dsp:txBody>
      <dsp:txXfrm>
        <a:off x="2755526" y="1697887"/>
        <a:ext cx="852094" cy="852094"/>
      </dsp:txXfrm>
    </dsp:sp>
    <dsp:sp modelId="{3D7C8989-7929-4D6F-9569-88203298C758}">
      <dsp:nvSpPr>
        <dsp:cNvPr id="0" name=""/>
        <dsp:cNvSpPr/>
      </dsp:nvSpPr>
      <dsp:spPr>
        <a:xfrm>
          <a:off x="1635208" y="562353"/>
          <a:ext cx="1205042" cy="1205042"/>
        </a:xfrm>
        <a:prstGeom prst="ellipse">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b="1" kern="1200">
              <a:solidFill>
                <a:schemeClr val="tx1"/>
              </a:solidFill>
              <a:latin typeface="Montserrat" panose="00000500000000000000" pitchFamily="2" charset="0"/>
            </a:rPr>
            <a:t>V</a:t>
          </a:r>
          <a:r>
            <a:rPr lang="fr-FR" sz="1600" kern="1200">
              <a:solidFill>
                <a:schemeClr val="tx1"/>
              </a:solidFill>
              <a:latin typeface="Montserrat" panose="00000500000000000000" pitchFamily="2" charset="0"/>
            </a:rPr>
            <a:t>olume</a:t>
          </a:r>
          <a:endParaRPr lang="fr-FR" sz="1600" kern="1200" dirty="0">
            <a:solidFill>
              <a:schemeClr val="tx1"/>
            </a:solidFill>
            <a:latin typeface="Montserrat" panose="00000500000000000000" pitchFamily="2" charset="0"/>
          </a:endParaRPr>
        </a:p>
      </dsp:txBody>
      <dsp:txXfrm>
        <a:off x="1811682" y="738827"/>
        <a:ext cx="852094" cy="852094"/>
      </dsp:txXfrm>
    </dsp:sp>
    <dsp:sp modelId="{FB76EE51-0E78-40CD-8A0A-07D2389A5D6D}">
      <dsp:nvSpPr>
        <dsp:cNvPr id="0" name=""/>
        <dsp:cNvSpPr/>
      </dsp:nvSpPr>
      <dsp:spPr>
        <a:xfrm>
          <a:off x="2987274" y="322389"/>
          <a:ext cx="1235181" cy="1235181"/>
        </a:xfrm>
        <a:prstGeom prst="ellipse">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b="1" kern="1200">
              <a:solidFill>
                <a:schemeClr val="tx1"/>
              </a:solidFill>
              <a:latin typeface="Montserrat" panose="00000500000000000000" pitchFamily="2" charset="0"/>
            </a:rPr>
            <a:t>V</a:t>
          </a:r>
          <a:r>
            <a:rPr lang="fr-FR" sz="1600" kern="1200">
              <a:solidFill>
                <a:schemeClr val="tx1"/>
              </a:solidFill>
              <a:latin typeface="Montserrat" panose="00000500000000000000" pitchFamily="2" charset="0"/>
            </a:rPr>
            <a:t>élocité</a:t>
          </a:r>
          <a:endParaRPr lang="fr-FR" sz="1600" kern="1200" dirty="0">
            <a:solidFill>
              <a:schemeClr val="tx1"/>
            </a:solidFill>
            <a:latin typeface="Montserrat" panose="00000500000000000000" pitchFamily="2" charset="0"/>
          </a:endParaRPr>
        </a:p>
      </dsp:txBody>
      <dsp:txXfrm>
        <a:off x="3168162" y="503277"/>
        <a:ext cx="873405" cy="873405"/>
      </dsp:txXfrm>
    </dsp:sp>
    <dsp:sp modelId="{F85C06EC-16BB-4D38-A8B7-AEAA97D79866}">
      <dsp:nvSpPr>
        <dsp:cNvPr id="0" name=""/>
        <dsp:cNvSpPr/>
      </dsp:nvSpPr>
      <dsp:spPr>
        <a:xfrm>
          <a:off x="1277880" y="187056"/>
          <a:ext cx="3749022" cy="2999217"/>
        </a:xfrm>
        <a:prstGeom prst="funnel">
          <a:avLst/>
        </a:prstGeom>
        <a:solidFill>
          <a:schemeClr val="lt1">
            <a:alpha val="40000"/>
            <a:hueOff val="0"/>
            <a:satOff val="0"/>
            <a:lumOff val="0"/>
            <a:alphaOff val="0"/>
          </a:schemeClr>
        </a:solidFill>
        <a:ln w="6350" cap="flat" cmpd="sng" algn="ctr">
          <a:solidFill>
            <a:srgbClr val="0070C0"/>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91E76-E2A1-4F3A-8981-91840281954A}">
      <dsp:nvSpPr>
        <dsp:cNvPr id="0" name=""/>
        <dsp:cNvSpPr/>
      </dsp:nvSpPr>
      <dsp:spPr>
        <a:xfrm>
          <a:off x="0" y="0"/>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1 - Problématique et présentation du projet</a:t>
          </a:r>
        </a:p>
      </dsp:txBody>
      <dsp:txXfrm>
        <a:off x="2177248" y="0"/>
        <a:ext cx="8325651" cy="766687"/>
      </dsp:txXfrm>
    </dsp:sp>
    <dsp:sp modelId="{F2AA533C-0625-44F1-9BAD-AFEABEC3E61A}">
      <dsp:nvSpPr>
        <dsp:cNvPr id="0" name=""/>
        <dsp:cNvSpPr/>
      </dsp:nvSpPr>
      <dsp:spPr>
        <a:xfrm>
          <a:off x="76668" y="76668"/>
          <a:ext cx="2100580" cy="61334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4005735-3266-4FA9-9A6C-CAFC5B7FBC3C}">
      <dsp:nvSpPr>
        <dsp:cNvPr id="0" name=""/>
        <dsp:cNvSpPr/>
      </dsp:nvSpPr>
      <dsp:spPr>
        <a:xfrm>
          <a:off x="0" y="843355"/>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2 - Analyse Exploratoire des Données (EDA)</a:t>
          </a:r>
        </a:p>
      </dsp:txBody>
      <dsp:txXfrm>
        <a:off x="2177248" y="843355"/>
        <a:ext cx="8325651" cy="766687"/>
      </dsp:txXfrm>
    </dsp:sp>
    <dsp:sp modelId="{6D58B01A-7EF9-4719-B316-034A3CB95519}">
      <dsp:nvSpPr>
        <dsp:cNvPr id="0" name=""/>
        <dsp:cNvSpPr/>
      </dsp:nvSpPr>
      <dsp:spPr>
        <a:xfrm>
          <a:off x="76668" y="920024"/>
          <a:ext cx="2100580" cy="61334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5D7A13F-82F4-45FD-BBE1-52BC3BBEBBD2}">
      <dsp:nvSpPr>
        <dsp:cNvPr id="0" name=""/>
        <dsp:cNvSpPr/>
      </dsp:nvSpPr>
      <dsp:spPr>
        <a:xfrm>
          <a:off x="0" y="1686711"/>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b="1" kern="1200" dirty="0">
              <a:solidFill>
                <a:srgbClr val="C00000"/>
              </a:solidFill>
              <a:latin typeface="Montserrat" panose="00000500000000000000" pitchFamily="2" charset="0"/>
            </a:rPr>
            <a:t>3 – Big Data </a:t>
          </a:r>
        </a:p>
      </dsp:txBody>
      <dsp:txXfrm>
        <a:off x="2177248" y="1686711"/>
        <a:ext cx="8325651" cy="766687"/>
      </dsp:txXfrm>
    </dsp:sp>
    <dsp:sp modelId="{8FCC76E8-933F-4F3D-9556-083893D837EA}">
      <dsp:nvSpPr>
        <dsp:cNvPr id="0" name=""/>
        <dsp:cNvSpPr/>
      </dsp:nvSpPr>
      <dsp:spPr>
        <a:xfrm>
          <a:off x="76668" y="1765606"/>
          <a:ext cx="2100580" cy="613349"/>
        </a:xfrm>
        <a:prstGeom prst="roundRect">
          <a:avLst>
            <a:gd name="adj" fmla="val 10000"/>
          </a:avLst>
        </a:prstGeom>
        <a:blipFill>
          <a:blip xmlns:r="http://schemas.openxmlformats.org/officeDocument/2006/relationships" r:embed="rId3"/>
          <a:srcRect/>
          <a:stretch>
            <a:fillRect t="-47000" b="-4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F96FD142-985C-4A58-9569-5489E399BE67}">
      <dsp:nvSpPr>
        <dsp:cNvPr id="0" name=""/>
        <dsp:cNvSpPr/>
      </dsp:nvSpPr>
      <dsp:spPr>
        <a:xfrm>
          <a:off x="0" y="2530067"/>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4 - Preprocessing </a:t>
          </a:r>
        </a:p>
      </dsp:txBody>
      <dsp:txXfrm>
        <a:off x="2177248" y="2530067"/>
        <a:ext cx="8325651" cy="766687"/>
      </dsp:txXfrm>
    </dsp:sp>
    <dsp:sp modelId="{823D981C-BB3D-4329-BC7C-CB6FC5BCEEDF}">
      <dsp:nvSpPr>
        <dsp:cNvPr id="0" name=""/>
        <dsp:cNvSpPr/>
      </dsp:nvSpPr>
      <dsp:spPr>
        <a:xfrm>
          <a:off x="76668" y="2606736"/>
          <a:ext cx="2100580" cy="613349"/>
        </a:xfrm>
        <a:prstGeom prst="roundRect">
          <a:avLst>
            <a:gd name="adj" fmla="val 10000"/>
          </a:avLst>
        </a:prstGeom>
        <a:blipFill>
          <a:blip xmlns:r="http://schemas.openxmlformats.org/officeDocument/2006/relationships" r:embed="rId4"/>
          <a:srcRect/>
          <a:stretch>
            <a:fillRect t="-182000" b="-182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DE5FB65-4946-41D0-BA06-ECB1052C57DE}">
      <dsp:nvSpPr>
        <dsp:cNvPr id="0" name=""/>
        <dsp:cNvSpPr/>
      </dsp:nvSpPr>
      <dsp:spPr>
        <a:xfrm>
          <a:off x="0" y="3373423"/>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5 – Déploiement sur le cloud</a:t>
          </a:r>
        </a:p>
      </dsp:txBody>
      <dsp:txXfrm>
        <a:off x="2177248" y="3373423"/>
        <a:ext cx="8325651" cy="766687"/>
      </dsp:txXfrm>
    </dsp:sp>
    <dsp:sp modelId="{4C3EF71C-AB40-4BD4-94DC-23014C473DF1}">
      <dsp:nvSpPr>
        <dsp:cNvPr id="0" name=""/>
        <dsp:cNvSpPr/>
      </dsp:nvSpPr>
      <dsp:spPr>
        <a:xfrm>
          <a:off x="76668" y="3450092"/>
          <a:ext cx="2100580" cy="613349"/>
        </a:xfrm>
        <a:prstGeom prst="roundRect">
          <a:avLst>
            <a:gd name="adj" fmla="val 10000"/>
          </a:avLst>
        </a:prstGeom>
        <a:blipFill>
          <a:blip xmlns:r="http://schemas.openxmlformats.org/officeDocument/2006/relationships" r:embed="rId5"/>
          <a:srcRect/>
          <a:stretch>
            <a:fillRect t="-29000" b="-29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0ED28F4-B213-4332-BA53-226948BEE69D}">
      <dsp:nvSpPr>
        <dsp:cNvPr id="0" name=""/>
        <dsp:cNvSpPr/>
      </dsp:nvSpPr>
      <dsp:spPr>
        <a:xfrm>
          <a:off x="0" y="4216779"/>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6 – Analyse des coûts </a:t>
          </a:r>
        </a:p>
      </dsp:txBody>
      <dsp:txXfrm>
        <a:off x="2177248" y="4216779"/>
        <a:ext cx="8325651" cy="766687"/>
      </dsp:txXfrm>
    </dsp:sp>
    <dsp:sp modelId="{D1DFD5BD-5672-45A8-BB18-F7740A9CC4D0}">
      <dsp:nvSpPr>
        <dsp:cNvPr id="0" name=""/>
        <dsp:cNvSpPr/>
      </dsp:nvSpPr>
      <dsp:spPr>
        <a:xfrm>
          <a:off x="76668" y="4293448"/>
          <a:ext cx="2100580" cy="613349"/>
        </a:xfrm>
        <a:prstGeom prst="roundRect">
          <a:avLst>
            <a:gd name="adj" fmla="val 10000"/>
          </a:avLst>
        </a:prstGeom>
        <a:blipFill>
          <a:blip xmlns:r="http://schemas.openxmlformats.org/officeDocument/2006/relationships" r:embed="rId6"/>
          <a:srcRect/>
          <a:stretch>
            <a:fillRect t="-47000" b="-4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8515BA70-D042-4755-BEF5-92443D883932}">
      <dsp:nvSpPr>
        <dsp:cNvPr id="0" name=""/>
        <dsp:cNvSpPr/>
      </dsp:nvSpPr>
      <dsp:spPr>
        <a:xfrm>
          <a:off x="0" y="5060135"/>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7 – Conclusion &amp; perspectives</a:t>
          </a:r>
        </a:p>
      </dsp:txBody>
      <dsp:txXfrm>
        <a:off x="2177248" y="5060135"/>
        <a:ext cx="8325651" cy="766687"/>
      </dsp:txXfrm>
    </dsp:sp>
    <dsp:sp modelId="{9FD677EE-D9CF-4C54-8985-7C18747E07DA}">
      <dsp:nvSpPr>
        <dsp:cNvPr id="0" name=""/>
        <dsp:cNvSpPr/>
      </dsp:nvSpPr>
      <dsp:spPr>
        <a:xfrm>
          <a:off x="76668" y="5136804"/>
          <a:ext cx="2100580" cy="61334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8000" b="-18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F4B2F-624A-409F-9D6B-95BCE8A8F7D7}">
      <dsp:nvSpPr>
        <dsp:cNvPr id="0" name=""/>
        <dsp:cNvSpPr/>
      </dsp:nvSpPr>
      <dsp:spPr>
        <a:xfrm rot="5400000">
          <a:off x="6878230" y="-2902611"/>
          <a:ext cx="857508" cy="6877161"/>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800100">
            <a:lnSpc>
              <a:spcPct val="150000"/>
            </a:lnSpc>
            <a:spcBef>
              <a:spcPct val="0"/>
            </a:spcBef>
            <a:spcAft>
              <a:spcPct val="15000"/>
            </a:spcAft>
            <a:buFontTx/>
            <a:buNone/>
          </a:pPr>
          <a:r>
            <a:rPr lang="fr-FR" sz="1800" b="0" i="0" kern="1200" dirty="0">
              <a:solidFill>
                <a:schemeClr val="tx1"/>
              </a:solidFill>
              <a:effectLst/>
              <a:latin typeface="Montserrat" panose="00000500000000000000" pitchFamily="2" charset="0"/>
            </a:rPr>
            <a:t>Utiliser  systèmes de fichiers tels que HDFS de Hadoop</a:t>
          </a:r>
          <a:endParaRPr lang="fr-FR" sz="1800" kern="1200" dirty="0">
            <a:solidFill>
              <a:schemeClr val="tx1"/>
            </a:solidFill>
          </a:endParaRPr>
        </a:p>
      </dsp:txBody>
      <dsp:txXfrm rot="-5400000">
        <a:off x="3868404" y="149075"/>
        <a:ext cx="6835301" cy="773788"/>
      </dsp:txXfrm>
    </dsp:sp>
    <dsp:sp modelId="{A72161C3-4D08-4FFA-8672-9677141134AE}">
      <dsp:nvSpPr>
        <dsp:cNvPr id="0" name=""/>
        <dsp:cNvSpPr/>
      </dsp:nvSpPr>
      <dsp:spPr>
        <a:xfrm>
          <a:off x="0" y="26"/>
          <a:ext cx="3868403" cy="107188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fr-FR" sz="2000" b="1" i="0" kern="1200" dirty="0">
              <a:solidFill>
                <a:schemeClr val="bg1"/>
              </a:solidFill>
              <a:effectLst/>
              <a:latin typeface="Montserrat" panose="00000500000000000000" pitchFamily="2" charset="0"/>
            </a:rPr>
            <a:t>Stockage </a:t>
          </a:r>
          <a:endParaRPr lang="fr-FR" sz="2000" b="1" kern="1200" dirty="0">
            <a:solidFill>
              <a:schemeClr val="bg1"/>
            </a:solidFill>
          </a:endParaRPr>
        </a:p>
      </dsp:txBody>
      <dsp:txXfrm>
        <a:off x="52325" y="52351"/>
        <a:ext cx="3763753" cy="967235"/>
      </dsp:txXfrm>
    </dsp:sp>
    <dsp:sp modelId="{47E543B2-1906-43AD-80EE-584B1EEE741E}">
      <dsp:nvSpPr>
        <dsp:cNvPr id="0" name=""/>
        <dsp:cNvSpPr/>
      </dsp:nvSpPr>
      <dsp:spPr>
        <a:xfrm rot="5400000">
          <a:off x="6878230" y="-1757255"/>
          <a:ext cx="857508" cy="6877161"/>
        </a:xfrm>
        <a:prstGeom prst="round2Same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800100">
            <a:lnSpc>
              <a:spcPct val="90000"/>
            </a:lnSpc>
            <a:spcBef>
              <a:spcPct val="0"/>
            </a:spcBef>
            <a:spcAft>
              <a:spcPct val="15000"/>
            </a:spcAft>
            <a:buFont typeface="Arial" panose="020B0604020202020204" pitchFamily="34" charset="0"/>
            <a:buNone/>
          </a:pPr>
          <a:r>
            <a:rPr lang="fr-FR" sz="1800" b="0" i="0" u="none" strike="noStrike" kern="1200" dirty="0">
              <a:solidFill>
                <a:schemeClr val="tx1"/>
              </a:solidFill>
              <a:effectLst/>
              <a:latin typeface="Montserrat" panose="00000500000000000000" pitchFamily="2" charset="0"/>
            </a:rPr>
            <a:t>MapReduce </a:t>
          </a:r>
          <a:r>
            <a:rPr lang="fr-FR" sz="1800" b="0" i="0" kern="1200" dirty="0">
              <a:solidFill>
                <a:schemeClr val="tx1"/>
              </a:solidFill>
              <a:effectLst/>
              <a:latin typeface="Montserrat" panose="00000500000000000000" pitchFamily="2" charset="0"/>
            </a:rPr>
            <a:t>ou Spark.</a:t>
          </a:r>
          <a:endParaRPr lang="fr-FR" sz="1800" u="none" kern="1200" dirty="0">
            <a:solidFill>
              <a:schemeClr val="tx1"/>
            </a:solidFill>
          </a:endParaRPr>
        </a:p>
      </dsp:txBody>
      <dsp:txXfrm rot="-5400000">
        <a:off x="3868404" y="1294431"/>
        <a:ext cx="6835301" cy="773788"/>
      </dsp:txXfrm>
    </dsp:sp>
    <dsp:sp modelId="{504AE14A-06EE-4822-9DF3-F70548CF6E18}">
      <dsp:nvSpPr>
        <dsp:cNvPr id="0" name=""/>
        <dsp:cNvSpPr/>
      </dsp:nvSpPr>
      <dsp:spPr>
        <a:xfrm>
          <a:off x="0" y="1125506"/>
          <a:ext cx="3868403" cy="1071885"/>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fr-FR" sz="2000" b="1" i="0" kern="1200" dirty="0">
              <a:solidFill>
                <a:schemeClr val="bg1"/>
              </a:solidFill>
              <a:effectLst/>
              <a:latin typeface="Montserrat" panose="00000500000000000000" pitchFamily="2" charset="0"/>
            </a:rPr>
            <a:t>Traitement  des données </a:t>
          </a:r>
          <a:endParaRPr lang="fr-FR" sz="2000" b="1" kern="1200" dirty="0">
            <a:solidFill>
              <a:schemeClr val="bg1"/>
            </a:solidFill>
          </a:endParaRPr>
        </a:p>
      </dsp:txBody>
      <dsp:txXfrm>
        <a:off x="52325" y="1177831"/>
        <a:ext cx="3763753" cy="9672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91E76-E2A1-4F3A-8981-91840281954A}">
      <dsp:nvSpPr>
        <dsp:cNvPr id="0" name=""/>
        <dsp:cNvSpPr/>
      </dsp:nvSpPr>
      <dsp:spPr>
        <a:xfrm>
          <a:off x="0" y="0"/>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1 - Problématique et présentation du projet</a:t>
          </a:r>
        </a:p>
      </dsp:txBody>
      <dsp:txXfrm>
        <a:off x="2177248" y="0"/>
        <a:ext cx="8325651" cy="766687"/>
      </dsp:txXfrm>
    </dsp:sp>
    <dsp:sp modelId="{F2AA533C-0625-44F1-9BAD-AFEABEC3E61A}">
      <dsp:nvSpPr>
        <dsp:cNvPr id="0" name=""/>
        <dsp:cNvSpPr/>
      </dsp:nvSpPr>
      <dsp:spPr>
        <a:xfrm>
          <a:off x="76668" y="76668"/>
          <a:ext cx="2100580" cy="61334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4005735-3266-4FA9-9A6C-CAFC5B7FBC3C}">
      <dsp:nvSpPr>
        <dsp:cNvPr id="0" name=""/>
        <dsp:cNvSpPr/>
      </dsp:nvSpPr>
      <dsp:spPr>
        <a:xfrm>
          <a:off x="0" y="843355"/>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2 - Analyse Exploratoire des Données (EDA)</a:t>
          </a:r>
        </a:p>
      </dsp:txBody>
      <dsp:txXfrm>
        <a:off x="2177248" y="843355"/>
        <a:ext cx="8325651" cy="766687"/>
      </dsp:txXfrm>
    </dsp:sp>
    <dsp:sp modelId="{6D58B01A-7EF9-4719-B316-034A3CB95519}">
      <dsp:nvSpPr>
        <dsp:cNvPr id="0" name=""/>
        <dsp:cNvSpPr/>
      </dsp:nvSpPr>
      <dsp:spPr>
        <a:xfrm>
          <a:off x="76668" y="920024"/>
          <a:ext cx="2100580" cy="61334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5D7A13F-82F4-45FD-BBE1-52BC3BBEBBD2}">
      <dsp:nvSpPr>
        <dsp:cNvPr id="0" name=""/>
        <dsp:cNvSpPr/>
      </dsp:nvSpPr>
      <dsp:spPr>
        <a:xfrm>
          <a:off x="0" y="1686711"/>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3 – Big Data </a:t>
          </a:r>
        </a:p>
      </dsp:txBody>
      <dsp:txXfrm>
        <a:off x="2177248" y="1686711"/>
        <a:ext cx="8325651" cy="766687"/>
      </dsp:txXfrm>
    </dsp:sp>
    <dsp:sp modelId="{8FCC76E8-933F-4F3D-9556-083893D837EA}">
      <dsp:nvSpPr>
        <dsp:cNvPr id="0" name=""/>
        <dsp:cNvSpPr/>
      </dsp:nvSpPr>
      <dsp:spPr>
        <a:xfrm>
          <a:off x="76668" y="1765606"/>
          <a:ext cx="2100580" cy="613349"/>
        </a:xfrm>
        <a:prstGeom prst="roundRect">
          <a:avLst>
            <a:gd name="adj" fmla="val 10000"/>
          </a:avLst>
        </a:prstGeom>
        <a:blipFill>
          <a:blip xmlns:r="http://schemas.openxmlformats.org/officeDocument/2006/relationships" r:embed="rId3"/>
          <a:srcRect/>
          <a:stretch>
            <a:fillRect t="-47000" b="-4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F96FD142-985C-4A58-9569-5489E399BE67}">
      <dsp:nvSpPr>
        <dsp:cNvPr id="0" name=""/>
        <dsp:cNvSpPr/>
      </dsp:nvSpPr>
      <dsp:spPr>
        <a:xfrm>
          <a:off x="0" y="2530067"/>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b="1" kern="1200" dirty="0">
              <a:solidFill>
                <a:srgbClr val="C00000"/>
              </a:solidFill>
              <a:latin typeface="Montserrat" panose="00000500000000000000" pitchFamily="2" charset="0"/>
            </a:rPr>
            <a:t>4 - Preprocessing </a:t>
          </a:r>
        </a:p>
      </dsp:txBody>
      <dsp:txXfrm>
        <a:off x="2177248" y="2530067"/>
        <a:ext cx="8325651" cy="766687"/>
      </dsp:txXfrm>
    </dsp:sp>
    <dsp:sp modelId="{823D981C-BB3D-4329-BC7C-CB6FC5BCEEDF}">
      <dsp:nvSpPr>
        <dsp:cNvPr id="0" name=""/>
        <dsp:cNvSpPr/>
      </dsp:nvSpPr>
      <dsp:spPr>
        <a:xfrm>
          <a:off x="76668" y="2606736"/>
          <a:ext cx="2100580" cy="613349"/>
        </a:xfrm>
        <a:prstGeom prst="roundRect">
          <a:avLst>
            <a:gd name="adj" fmla="val 10000"/>
          </a:avLst>
        </a:prstGeom>
        <a:blipFill>
          <a:blip xmlns:r="http://schemas.openxmlformats.org/officeDocument/2006/relationships" r:embed="rId4"/>
          <a:srcRect/>
          <a:stretch>
            <a:fillRect t="-182000" b="-182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DE5FB65-4946-41D0-BA06-ECB1052C57DE}">
      <dsp:nvSpPr>
        <dsp:cNvPr id="0" name=""/>
        <dsp:cNvSpPr/>
      </dsp:nvSpPr>
      <dsp:spPr>
        <a:xfrm>
          <a:off x="0" y="3373423"/>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5 – Déploiement sur le cloud</a:t>
          </a:r>
        </a:p>
      </dsp:txBody>
      <dsp:txXfrm>
        <a:off x="2177248" y="3373423"/>
        <a:ext cx="8325651" cy="766687"/>
      </dsp:txXfrm>
    </dsp:sp>
    <dsp:sp modelId="{4C3EF71C-AB40-4BD4-94DC-23014C473DF1}">
      <dsp:nvSpPr>
        <dsp:cNvPr id="0" name=""/>
        <dsp:cNvSpPr/>
      </dsp:nvSpPr>
      <dsp:spPr>
        <a:xfrm>
          <a:off x="76668" y="3450092"/>
          <a:ext cx="2100580" cy="613349"/>
        </a:xfrm>
        <a:prstGeom prst="roundRect">
          <a:avLst>
            <a:gd name="adj" fmla="val 10000"/>
          </a:avLst>
        </a:prstGeom>
        <a:blipFill>
          <a:blip xmlns:r="http://schemas.openxmlformats.org/officeDocument/2006/relationships" r:embed="rId5"/>
          <a:srcRect/>
          <a:stretch>
            <a:fillRect t="-29000" b="-29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0ED28F4-B213-4332-BA53-226948BEE69D}">
      <dsp:nvSpPr>
        <dsp:cNvPr id="0" name=""/>
        <dsp:cNvSpPr/>
      </dsp:nvSpPr>
      <dsp:spPr>
        <a:xfrm>
          <a:off x="0" y="4216779"/>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6 – Analyse des coûts </a:t>
          </a:r>
        </a:p>
      </dsp:txBody>
      <dsp:txXfrm>
        <a:off x="2177248" y="4216779"/>
        <a:ext cx="8325651" cy="766687"/>
      </dsp:txXfrm>
    </dsp:sp>
    <dsp:sp modelId="{D1DFD5BD-5672-45A8-BB18-F7740A9CC4D0}">
      <dsp:nvSpPr>
        <dsp:cNvPr id="0" name=""/>
        <dsp:cNvSpPr/>
      </dsp:nvSpPr>
      <dsp:spPr>
        <a:xfrm>
          <a:off x="76668" y="4293448"/>
          <a:ext cx="2100580" cy="613349"/>
        </a:xfrm>
        <a:prstGeom prst="roundRect">
          <a:avLst>
            <a:gd name="adj" fmla="val 10000"/>
          </a:avLst>
        </a:prstGeom>
        <a:blipFill>
          <a:blip xmlns:r="http://schemas.openxmlformats.org/officeDocument/2006/relationships" r:embed="rId6"/>
          <a:srcRect/>
          <a:stretch>
            <a:fillRect t="-47000" b="-4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8515BA70-D042-4755-BEF5-92443D883932}">
      <dsp:nvSpPr>
        <dsp:cNvPr id="0" name=""/>
        <dsp:cNvSpPr/>
      </dsp:nvSpPr>
      <dsp:spPr>
        <a:xfrm>
          <a:off x="0" y="5060135"/>
          <a:ext cx="10502900"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7 – Conclusion &amp; perspectives</a:t>
          </a:r>
        </a:p>
      </dsp:txBody>
      <dsp:txXfrm>
        <a:off x="2177248" y="5060135"/>
        <a:ext cx="8325651" cy="766687"/>
      </dsp:txXfrm>
    </dsp:sp>
    <dsp:sp modelId="{9FD677EE-D9CF-4C54-8985-7C18747E07DA}">
      <dsp:nvSpPr>
        <dsp:cNvPr id="0" name=""/>
        <dsp:cNvSpPr/>
      </dsp:nvSpPr>
      <dsp:spPr>
        <a:xfrm>
          <a:off x="76668" y="5136804"/>
          <a:ext cx="2100580" cy="61334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8000" b="-18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393594-2CA1-459F-8434-9270C8A5F6B5}">
      <dsp:nvSpPr>
        <dsp:cNvPr id="0" name=""/>
        <dsp:cNvSpPr/>
      </dsp:nvSpPr>
      <dsp:spPr>
        <a:xfrm>
          <a:off x="0" y="727318"/>
          <a:ext cx="1644178" cy="557014"/>
        </a:xfrm>
        <a:prstGeom prst="roundRect">
          <a:avLst>
            <a:gd name="adj" fmla="val 10000"/>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1" kern="1200" dirty="0">
              <a:latin typeface="Montserrat" panose="00000500000000000000" pitchFamily="2" charset="0"/>
            </a:rPr>
            <a:t>Preprocessing </a:t>
          </a:r>
          <a:endParaRPr lang="fr-FR" sz="1400" kern="1200" dirty="0">
            <a:latin typeface="Montserrat" panose="00000500000000000000" pitchFamily="2" charset="0"/>
          </a:endParaRPr>
        </a:p>
      </dsp:txBody>
      <dsp:txXfrm>
        <a:off x="16314" y="743632"/>
        <a:ext cx="1611550" cy="524386"/>
      </dsp:txXfrm>
    </dsp:sp>
    <dsp:sp modelId="{D114ADAC-072C-4FDB-B6A6-55A25778BE04}">
      <dsp:nvSpPr>
        <dsp:cNvPr id="0" name=""/>
        <dsp:cNvSpPr/>
      </dsp:nvSpPr>
      <dsp:spPr>
        <a:xfrm rot="19436346">
          <a:off x="1566019" y="722556"/>
          <a:ext cx="815825" cy="86308"/>
        </a:xfrm>
        <a:custGeom>
          <a:avLst/>
          <a:gdLst/>
          <a:ahLst/>
          <a:cxnLst/>
          <a:rect l="0" t="0" r="0" b="0"/>
          <a:pathLst>
            <a:path>
              <a:moveTo>
                <a:pt x="0" y="43154"/>
              </a:moveTo>
              <a:lnTo>
                <a:pt x="815825" y="4315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fr-FR" sz="1400" kern="1200">
            <a:latin typeface="Montserrat" panose="00000500000000000000" pitchFamily="2" charset="0"/>
          </a:endParaRPr>
        </a:p>
      </dsp:txBody>
      <dsp:txXfrm>
        <a:off x="1953536" y="745314"/>
        <a:ext cx="40791" cy="40791"/>
      </dsp:txXfrm>
    </dsp:sp>
    <dsp:sp modelId="{61782A65-ED1A-4FA9-8831-B8D434CC4805}">
      <dsp:nvSpPr>
        <dsp:cNvPr id="0" name=""/>
        <dsp:cNvSpPr/>
      </dsp:nvSpPr>
      <dsp:spPr>
        <a:xfrm>
          <a:off x="2303685" y="255595"/>
          <a:ext cx="1644178" cy="53999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1" kern="1200" dirty="0">
              <a:latin typeface="Montserrat" panose="00000500000000000000" pitchFamily="2" charset="0"/>
            </a:rPr>
            <a:t>Transfer Learning</a:t>
          </a:r>
          <a:endParaRPr lang="fr-FR" sz="1400" kern="1200" dirty="0">
            <a:latin typeface="Montserrat" panose="00000500000000000000" pitchFamily="2" charset="0"/>
          </a:endParaRPr>
        </a:p>
      </dsp:txBody>
      <dsp:txXfrm>
        <a:off x="2319501" y="271411"/>
        <a:ext cx="1612546" cy="508365"/>
      </dsp:txXfrm>
    </dsp:sp>
    <dsp:sp modelId="{73DA6DA5-775D-46C6-AF30-F2D07A2EBAB6}">
      <dsp:nvSpPr>
        <dsp:cNvPr id="0" name=""/>
        <dsp:cNvSpPr/>
      </dsp:nvSpPr>
      <dsp:spPr>
        <a:xfrm rot="1578213">
          <a:off x="1606092" y="1125671"/>
          <a:ext cx="735680" cy="86308"/>
        </a:xfrm>
        <a:custGeom>
          <a:avLst/>
          <a:gdLst/>
          <a:ahLst/>
          <a:cxnLst/>
          <a:rect l="0" t="0" r="0" b="0"/>
          <a:pathLst>
            <a:path>
              <a:moveTo>
                <a:pt x="0" y="43154"/>
              </a:moveTo>
              <a:lnTo>
                <a:pt x="735680" y="4315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fr-FR" sz="1400" kern="1200">
            <a:latin typeface="Montserrat" panose="00000500000000000000" pitchFamily="2" charset="0"/>
          </a:endParaRPr>
        </a:p>
      </dsp:txBody>
      <dsp:txXfrm>
        <a:off x="1955540" y="1150433"/>
        <a:ext cx="36784" cy="36784"/>
      </dsp:txXfrm>
    </dsp:sp>
    <dsp:sp modelId="{997E164A-F5DD-47E9-B6D4-E101A723F522}">
      <dsp:nvSpPr>
        <dsp:cNvPr id="0" name=""/>
        <dsp:cNvSpPr/>
      </dsp:nvSpPr>
      <dsp:spPr>
        <a:xfrm>
          <a:off x="2303685" y="1061826"/>
          <a:ext cx="1644178" cy="53999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1" kern="1200" dirty="0">
              <a:latin typeface="Montserrat" panose="00000500000000000000" pitchFamily="2" charset="0"/>
            </a:rPr>
            <a:t>PCA</a:t>
          </a:r>
          <a:endParaRPr lang="fr-FR" sz="1400" kern="1200" dirty="0">
            <a:latin typeface="Montserrat" panose="00000500000000000000" pitchFamily="2" charset="0"/>
          </a:endParaRPr>
        </a:p>
      </dsp:txBody>
      <dsp:txXfrm>
        <a:off x="2319501" y="1077642"/>
        <a:ext cx="1612546" cy="50836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91E76-E2A1-4F3A-8981-91840281954A}">
      <dsp:nvSpPr>
        <dsp:cNvPr id="0" name=""/>
        <dsp:cNvSpPr/>
      </dsp:nvSpPr>
      <dsp:spPr>
        <a:xfrm>
          <a:off x="0" y="0"/>
          <a:ext cx="10836275"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1 - Problématique et présentation du projet</a:t>
          </a:r>
        </a:p>
      </dsp:txBody>
      <dsp:txXfrm>
        <a:off x="2243923" y="0"/>
        <a:ext cx="8592351" cy="766687"/>
      </dsp:txXfrm>
    </dsp:sp>
    <dsp:sp modelId="{F2AA533C-0625-44F1-9BAD-AFEABEC3E61A}">
      <dsp:nvSpPr>
        <dsp:cNvPr id="0" name=""/>
        <dsp:cNvSpPr/>
      </dsp:nvSpPr>
      <dsp:spPr>
        <a:xfrm>
          <a:off x="76668" y="76668"/>
          <a:ext cx="2167255" cy="61334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4005735-3266-4FA9-9A6C-CAFC5B7FBC3C}">
      <dsp:nvSpPr>
        <dsp:cNvPr id="0" name=""/>
        <dsp:cNvSpPr/>
      </dsp:nvSpPr>
      <dsp:spPr>
        <a:xfrm>
          <a:off x="0" y="843355"/>
          <a:ext cx="10836275"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2 - Analyse Exploratoire des Données (EDA)</a:t>
          </a:r>
        </a:p>
      </dsp:txBody>
      <dsp:txXfrm>
        <a:off x="2243923" y="843355"/>
        <a:ext cx="8592351" cy="766687"/>
      </dsp:txXfrm>
    </dsp:sp>
    <dsp:sp modelId="{6D58B01A-7EF9-4719-B316-034A3CB95519}">
      <dsp:nvSpPr>
        <dsp:cNvPr id="0" name=""/>
        <dsp:cNvSpPr/>
      </dsp:nvSpPr>
      <dsp:spPr>
        <a:xfrm>
          <a:off x="76668" y="920024"/>
          <a:ext cx="2167255" cy="61334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5D7A13F-82F4-45FD-BBE1-52BC3BBEBBD2}">
      <dsp:nvSpPr>
        <dsp:cNvPr id="0" name=""/>
        <dsp:cNvSpPr/>
      </dsp:nvSpPr>
      <dsp:spPr>
        <a:xfrm>
          <a:off x="0" y="1686711"/>
          <a:ext cx="10836275"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3 – Big Data </a:t>
          </a:r>
        </a:p>
      </dsp:txBody>
      <dsp:txXfrm>
        <a:off x="2243923" y="1686711"/>
        <a:ext cx="8592351" cy="766687"/>
      </dsp:txXfrm>
    </dsp:sp>
    <dsp:sp modelId="{8FCC76E8-933F-4F3D-9556-083893D837EA}">
      <dsp:nvSpPr>
        <dsp:cNvPr id="0" name=""/>
        <dsp:cNvSpPr/>
      </dsp:nvSpPr>
      <dsp:spPr>
        <a:xfrm>
          <a:off x="76668" y="1765606"/>
          <a:ext cx="2167255" cy="613349"/>
        </a:xfrm>
        <a:prstGeom prst="roundRect">
          <a:avLst>
            <a:gd name="adj" fmla="val 10000"/>
          </a:avLst>
        </a:prstGeom>
        <a:blipFill>
          <a:blip xmlns:r="http://schemas.openxmlformats.org/officeDocument/2006/relationships" r:embed="rId3"/>
          <a:srcRect/>
          <a:stretch>
            <a:fillRect t="-47000" b="-4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F96FD142-985C-4A58-9569-5489E399BE67}">
      <dsp:nvSpPr>
        <dsp:cNvPr id="0" name=""/>
        <dsp:cNvSpPr/>
      </dsp:nvSpPr>
      <dsp:spPr>
        <a:xfrm>
          <a:off x="0" y="2530067"/>
          <a:ext cx="10836275"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4 - Preprocessing </a:t>
          </a:r>
        </a:p>
      </dsp:txBody>
      <dsp:txXfrm>
        <a:off x="2243923" y="2530067"/>
        <a:ext cx="8592351" cy="766687"/>
      </dsp:txXfrm>
    </dsp:sp>
    <dsp:sp modelId="{823D981C-BB3D-4329-BC7C-CB6FC5BCEEDF}">
      <dsp:nvSpPr>
        <dsp:cNvPr id="0" name=""/>
        <dsp:cNvSpPr/>
      </dsp:nvSpPr>
      <dsp:spPr>
        <a:xfrm>
          <a:off x="76668" y="2606736"/>
          <a:ext cx="2167255" cy="613349"/>
        </a:xfrm>
        <a:prstGeom prst="roundRect">
          <a:avLst>
            <a:gd name="adj" fmla="val 10000"/>
          </a:avLst>
        </a:prstGeom>
        <a:blipFill>
          <a:blip xmlns:r="http://schemas.openxmlformats.org/officeDocument/2006/relationships" r:embed="rId4"/>
          <a:srcRect/>
          <a:stretch>
            <a:fillRect t="-182000" b="-182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DE5FB65-4946-41D0-BA06-ECB1052C57DE}">
      <dsp:nvSpPr>
        <dsp:cNvPr id="0" name=""/>
        <dsp:cNvSpPr/>
      </dsp:nvSpPr>
      <dsp:spPr>
        <a:xfrm>
          <a:off x="0" y="3373423"/>
          <a:ext cx="10836275"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b="1" kern="1200" dirty="0">
              <a:solidFill>
                <a:srgbClr val="C00000"/>
              </a:solidFill>
              <a:latin typeface="Montserrat" panose="00000500000000000000" pitchFamily="2" charset="0"/>
            </a:rPr>
            <a:t>5 – Déploiement sur le cloud</a:t>
          </a:r>
        </a:p>
      </dsp:txBody>
      <dsp:txXfrm>
        <a:off x="2243923" y="3373423"/>
        <a:ext cx="8592351" cy="766687"/>
      </dsp:txXfrm>
    </dsp:sp>
    <dsp:sp modelId="{4C3EF71C-AB40-4BD4-94DC-23014C473DF1}">
      <dsp:nvSpPr>
        <dsp:cNvPr id="0" name=""/>
        <dsp:cNvSpPr/>
      </dsp:nvSpPr>
      <dsp:spPr>
        <a:xfrm>
          <a:off x="76668" y="3450092"/>
          <a:ext cx="2167255" cy="613349"/>
        </a:xfrm>
        <a:prstGeom prst="roundRect">
          <a:avLst>
            <a:gd name="adj" fmla="val 10000"/>
          </a:avLst>
        </a:prstGeom>
        <a:blipFill>
          <a:blip xmlns:r="http://schemas.openxmlformats.org/officeDocument/2006/relationships" r:embed="rId5"/>
          <a:srcRect/>
          <a:stretch>
            <a:fillRect t="-29000" b="-29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0ED28F4-B213-4332-BA53-226948BEE69D}">
      <dsp:nvSpPr>
        <dsp:cNvPr id="0" name=""/>
        <dsp:cNvSpPr/>
      </dsp:nvSpPr>
      <dsp:spPr>
        <a:xfrm>
          <a:off x="0" y="4216779"/>
          <a:ext cx="10836275"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6 – Analyse des coûts </a:t>
          </a:r>
        </a:p>
      </dsp:txBody>
      <dsp:txXfrm>
        <a:off x="2243923" y="4216779"/>
        <a:ext cx="8592351" cy="766687"/>
      </dsp:txXfrm>
    </dsp:sp>
    <dsp:sp modelId="{D1DFD5BD-5672-45A8-BB18-F7740A9CC4D0}">
      <dsp:nvSpPr>
        <dsp:cNvPr id="0" name=""/>
        <dsp:cNvSpPr/>
      </dsp:nvSpPr>
      <dsp:spPr>
        <a:xfrm>
          <a:off x="76668" y="4293448"/>
          <a:ext cx="2167255" cy="613349"/>
        </a:xfrm>
        <a:prstGeom prst="roundRect">
          <a:avLst>
            <a:gd name="adj" fmla="val 10000"/>
          </a:avLst>
        </a:prstGeom>
        <a:blipFill>
          <a:blip xmlns:r="http://schemas.openxmlformats.org/officeDocument/2006/relationships" r:embed="rId6"/>
          <a:srcRect/>
          <a:stretch>
            <a:fillRect t="-47000" b="-4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8515BA70-D042-4755-BEF5-92443D883932}">
      <dsp:nvSpPr>
        <dsp:cNvPr id="0" name=""/>
        <dsp:cNvSpPr/>
      </dsp:nvSpPr>
      <dsp:spPr>
        <a:xfrm>
          <a:off x="0" y="5060135"/>
          <a:ext cx="10836275" cy="76668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Montserrat" panose="00000500000000000000" pitchFamily="2" charset="0"/>
            </a:rPr>
            <a:t>7 – Conclusion &amp; perspectives</a:t>
          </a:r>
        </a:p>
      </dsp:txBody>
      <dsp:txXfrm>
        <a:off x="2243923" y="5060135"/>
        <a:ext cx="8592351" cy="766687"/>
      </dsp:txXfrm>
    </dsp:sp>
    <dsp:sp modelId="{9FD677EE-D9CF-4C54-8985-7C18747E07DA}">
      <dsp:nvSpPr>
        <dsp:cNvPr id="0" name=""/>
        <dsp:cNvSpPr/>
      </dsp:nvSpPr>
      <dsp:spPr>
        <a:xfrm>
          <a:off x="76668" y="5136804"/>
          <a:ext cx="2167255" cy="61334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8000" b="-18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116D45-A198-E478-A86B-CDB7952C053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1FB491B-0F22-A5FF-C03A-54BF832D19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BE68018-67CD-3BC9-3FA6-7AF2737BB508}"/>
              </a:ext>
            </a:extLst>
          </p:cNvPr>
          <p:cNvSpPr>
            <a:spLocks noGrp="1"/>
          </p:cNvSpPr>
          <p:nvPr>
            <p:ph type="dt" sz="half" idx="10"/>
          </p:nvPr>
        </p:nvSpPr>
        <p:spPr/>
        <p:txBody>
          <a:bodyPr/>
          <a:lstStyle/>
          <a:p>
            <a:fld id="{08EA743F-4BAD-42D0-8671-54E48BDC04A8}" type="datetimeFigureOut">
              <a:rPr lang="fr-FR" smtClean="0"/>
              <a:t>20/09/2022</a:t>
            </a:fld>
            <a:endParaRPr lang="fr-FR"/>
          </a:p>
        </p:txBody>
      </p:sp>
      <p:sp>
        <p:nvSpPr>
          <p:cNvPr id="5" name="Espace réservé du pied de page 4">
            <a:extLst>
              <a:ext uri="{FF2B5EF4-FFF2-40B4-BE49-F238E27FC236}">
                <a16:creationId xmlns:a16="http://schemas.microsoft.com/office/drawing/2014/main" id="{A127D51A-8C78-E69C-7B47-93F617763A1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BE732ED-1E7B-7039-B5AE-628C74E04B1B}"/>
              </a:ext>
            </a:extLst>
          </p:cNvPr>
          <p:cNvSpPr>
            <a:spLocks noGrp="1"/>
          </p:cNvSpPr>
          <p:nvPr>
            <p:ph type="sldNum" sz="quarter" idx="12"/>
          </p:nvPr>
        </p:nvSpPr>
        <p:spPr/>
        <p:txBody>
          <a:bodyPr/>
          <a:lstStyle/>
          <a:p>
            <a:fld id="{30144A47-62BF-4621-98E9-73E3A8144056}" type="slidenum">
              <a:rPr lang="fr-FR" smtClean="0"/>
              <a:t>‹N°›</a:t>
            </a:fld>
            <a:endParaRPr lang="fr-FR"/>
          </a:p>
        </p:txBody>
      </p:sp>
    </p:spTree>
    <p:extLst>
      <p:ext uri="{BB962C8B-B14F-4D97-AF65-F5344CB8AC3E}">
        <p14:creationId xmlns:p14="http://schemas.microsoft.com/office/powerpoint/2010/main" val="3517930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AA975C-510A-6491-672C-CB26D38C7A3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7459B7F8-1913-F295-C75F-DDBAA8BE640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0E5FEB1-AD43-96D4-7EF7-BBD4FE08F3D2}"/>
              </a:ext>
            </a:extLst>
          </p:cNvPr>
          <p:cNvSpPr>
            <a:spLocks noGrp="1"/>
          </p:cNvSpPr>
          <p:nvPr>
            <p:ph type="dt" sz="half" idx="10"/>
          </p:nvPr>
        </p:nvSpPr>
        <p:spPr/>
        <p:txBody>
          <a:bodyPr/>
          <a:lstStyle/>
          <a:p>
            <a:fld id="{08EA743F-4BAD-42D0-8671-54E48BDC04A8}" type="datetimeFigureOut">
              <a:rPr lang="fr-FR" smtClean="0"/>
              <a:t>20/09/2022</a:t>
            </a:fld>
            <a:endParaRPr lang="fr-FR"/>
          </a:p>
        </p:txBody>
      </p:sp>
      <p:sp>
        <p:nvSpPr>
          <p:cNvPr id="5" name="Espace réservé du pied de page 4">
            <a:extLst>
              <a:ext uri="{FF2B5EF4-FFF2-40B4-BE49-F238E27FC236}">
                <a16:creationId xmlns:a16="http://schemas.microsoft.com/office/drawing/2014/main" id="{5B04AD5E-21C8-D4DD-3B3F-471562FF088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FEC3D17-9B66-598A-7077-4D513FCA9A5D}"/>
              </a:ext>
            </a:extLst>
          </p:cNvPr>
          <p:cNvSpPr>
            <a:spLocks noGrp="1"/>
          </p:cNvSpPr>
          <p:nvPr>
            <p:ph type="sldNum" sz="quarter" idx="12"/>
          </p:nvPr>
        </p:nvSpPr>
        <p:spPr/>
        <p:txBody>
          <a:bodyPr/>
          <a:lstStyle/>
          <a:p>
            <a:fld id="{30144A47-62BF-4621-98E9-73E3A8144056}" type="slidenum">
              <a:rPr lang="fr-FR" smtClean="0"/>
              <a:t>‹N°›</a:t>
            </a:fld>
            <a:endParaRPr lang="fr-FR"/>
          </a:p>
        </p:txBody>
      </p:sp>
    </p:spTree>
    <p:extLst>
      <p:ext uri="{BB962C8B-B14F-4D97-AF65-F5344CB8AC3E}">
        <p14:creationId xmlns:p14="http://schemas.microsoft.com/office/powerpoint/2010/main" val="997340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413128C-E46A-307F-2B40-83DA6E61C4A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288D07C-177B-9C29-C603-51A53BFEEC4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451D283-4CA1-2310-36E6-1E3DE387A124}"/>
              </a:ext>
            </a:extLst>
          </p:cNvPr>
          <p:cNvSpPr>
            <a:spLocks noGrp="1"/>
          </p:cNvSpPr>
          <p:nvPr>
            <p:ph type="dt" sz="half" idx="10"/>
          </p:nvPr>
        </p:nvSpPr>
        <p:spPr/>
        <p:txBody>
          <a:bodyPr/>
          <a:lstStyle/>
          <a:p>
            <a:fld id="{08EA743F-4BAD-42D0-8671-54E48BDC04A8}" type="datetimeFigureOut">
              <a:rPr lang="fr-FR" smtClean="0"/>
              <a:t>20/09/2022</a:t>
            </a:fld>
            <a:endParaRPr lang="fr-FR"/>
          </a:p>
        </p:txBody>
      </p:sp>
      <p:sp>
        <p:nvSpPr>
          <p:cNvPr id="5" name="Espace réservé du pied de page 4">
            <a:extLst>
              <a:ext uri="{FF2B5EF4-FFF2-40B4-BE49-F238E27FC236}">
                <a16:creationId xmlns:a16="http://schemas.microsoft.com/office/drawing/2014/main" id="{39BE1B47-6E28-343B-A4FB-85D32F936B7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DE49D81-45AB-4F77-F5BB-216E573D11E6}"/>
              </a:ext>
            </a:extLst>
          </p:cNvPr>
          <p:cNvSpPr>
            <a:spLocks noGrp="1"/>
          </p:cNvSpPr>
          <p:nvPr>
            <p:ph type="sldNum" sz="quarter" idx="12"/>
          </p:nvPr>
        </p:nvSpPr>
        <p:spPr/>
        <p:txBody>
          <a:bodyPr/>
          <a:lstStyle/>
          <a:p>
            <a:fld id="{30144A47-62BF-4621-98E9-73E3A8144056}" type="slidenum">
              <a:rPr lang="fr-FR" smtClean="0"/>
              <a:t>‹N°›</a:t>
            </a:fld>
            <a:endParaRPr lang="fr-FR"/>
          </a:p>
        </p:txBody>
      </p:sp>
    </p:spTree>
    <p:extLst>
      <p:ext uri="{BB962C8B-B14F-4D97-AF65-F5344CB8AC3E}">
        <p14:creationId xmlns:p14="http://schemas.microsoft.com/office/powerpoint/2010/main" val="88556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1537E2-8289-1AB7-CF45-2D595B4ED2C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5625B4D-4DE6-A636-A45D-22C93418191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A55E25C-47FA-8A2F-7F26-09E208600D18}"/>
              </a:ext>
            </a:extLst>
          </p:cNvPr>
          <p:cNvSpPr>
            <a:spLocks noGrp="1"/>
          </p:cNvSpPr>
          <p:nvPr>
            <p:ph type="dt" sz="half" idx="10"/>
          </p:nvPr>
        </p:nvSpPr>
        <p:spPr/>
        <p:txBody>
          <a:bodyPr/>
          <a:lstStyle/>
          <a:p>
            <a:fld id="{08EA743F-4BAD-42D0-8671-54E48BDC04A8}" type="datetimeFigureOut">
              <a:rPr lang="fr-FR" smtClean="0"/>
              <a:t>20/09/2022</a:t>
            </a:fld>
            <a:endParaRPr lang="fr-FR"/>
          </a:p>
        </p:txBody>
      </p:sp>
      <p:sp>
        <p:nvSpPr>
          <p:cNvPr id="5" name="Espace réservé du pied de page 4">
            <a:extLst>
              <a:ext uri="{FF2B5EF4-FFF2-40B4-BE49-F238E27FC236}">
                <a16:creationId xmlns:a16="http://schemas.microsoft.com/office/drawing/2014/main" id="{FDA19A4D-144D-96EC-7FCD-154E40FADFB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AB0376E-81F6-18C1-B8B9-F52745179D4E}"/>
              </a:ext>
            </a:extLst>
          </p:cNvPr>
          <p:cNvSpPr>
            <a:spLocks noGrp="1"/>
          </p:cNvSpPr>
          <p:nvPr>
            <p:ph type="sldNum" sz="quarter" idx="12"/>
          </p:nvPr>
        </p:nvSpPr>
        <p:spPr/>
        <p:txBody>
          <a:bodyPr/>
          <a:lstStyle/>
          <a:p>
            <a:fld id="{30144A47-62BF-4621-98E9-73E3A8144056}" type="slidenum">
              <a:rPr lang="fr-FR" smtClean="0"/>
              <a:t>‹N°›</a:t>
            </a:fld>
            <a:endParaRPr lang="fr-FR"/>
          </a:p>
        </p:txBody>
      </p:sp>
    </p:spTree>
    <p:extLst>
      <p:ext uri="{BB962C8B-B14F-4D97-AF65-F5344CB8AC3E}">
        <p14:creationId xmlns:p14="http://schemas.microsoft.com/office/powerpoint/2010/main" val="1777943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8CDF44-FF09-DD65-2C8A-8347F6EB86F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D8749A0-8FA9-A3B5-F061-343D0A61FC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8AB23D3-2DC8-9104-3B60-303A424849C4}"/>
              </a:ext>
            </a:extLst>
          </p:cNvPr>
          <p:cNvSpPr>
            <a:spLocks noGrp="1"/>
          </p:cNvSpPr>
          <p:nvPr>
            <p:ph type="dt" sz="half" idx="10"/>
          </p:nvPr>
        </p:nvSpPr>
        <p:spPr/>
        <p:txBody>
          <a:bodyPr/>
          <a:lstStyle/>
          <a:p>
            <a:fld id="{08EA743F-4BAD-42D0-8671-54E48BDC04A8}" type="datetimeFigureOut">
              <a:rPr lang="fr-FR" smtClean="0"/>
              <a:t>20/09/2022</a:t>
            </a:fld>
            <a:endParaRPr lang="fr-FR"/>
          </a:p>
        </p:txBody>
      </p:sp>
      <p:sp>
        <p:nvSpPr>
          <p:cNvPr id="5" name="Espace réservé du pied de page 4">
            <a:extLst>
              <a:ext uri="{FF2B5EF4-FFF2-40B4-BE49-F238E27FC236}">
                <a16:creationId xmlns:a16="http://schemas.microsoft.com/office/drawing/2014/main" id="{B49D4C5E-ECA0-9A81-E51E-FE90553FBC8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295F621-7246-EA3B-0E24-ACFE0352A826}"/>
              </a:ext>
            </a:extLst>
          </p:cNvPr>
          <p:cNvSpPr>
            <a:spLocks noGrp="1"/>
          </p:cNvSpPr>
          <p:nvPr>
            <p:ph type="sldNum" sz="quarter" idx="12"/>
          </p:nvPr>
        </p:nvSpPr>
        <p:spPr/>
        <p:txBody>
          <a:bodyPr/>
          <a:lstStyle/>
          <a:p>
            <a:fld id="{30144A47-62BF-4621-98E9-73E3A8144056}" type="slidenum">
              <a:rPr lang="fr-FR" smtClean="0"/>
              <a:t>‹N°›</a:t>
            </a:fld>
            <a:endParaRPr lang="fr-FR"/>
          </a:p>
        </p:txBody>
      </p:sp>
    </p:spTree>
    <p:extLst>
      <p:ext uri="{BB962C8B-B14F-4D97-AF65-F5344CB8AC3E}">
        <p14:creationId xmlns:p14="http://schemas.microsoft.com/office/powerpoint/2010/main" val="1647377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8A6787-86E1-CE4A-8D92-2EC55E507D5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402AED9-D972-0A22-194D-3F1F49BD88E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2B03ED1-8D6D-F994-707C-0E78B2A2BDB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0884A43-FAFF-EC2F-EB4C-18AC22F53A0E}"/>
              </a:ext>
            </a:extLst>
          </p:cNvPr>
          <p:cNvSpPr>
            <a:spLocks noGrp="1"/>
          </p:cNvSpPr>
          <p:nvPr>
            <p:ph type="dt" sz="half" idx="10"/>
          </p:nvPr>
        </p:nvSpPr>
        <p:spPr/>
        <p:txBody>
          <a:bodyPr/>
          <a:lstStyle/>
          <a:p>
            <a:fld id="{08EA743F-4BAD-42D0-8671-54E48BDC04A8}" type="datetimeFigureOut">
              <a:rPr lang="fr-FR" smtClean="0"/>
              <a:t>20/09/2022</a:t>
            </a:fld>
            <a:endParaRPr lang="fr-FR"/>
          </a:p>
        </p:txBody>
      </p:sp>
      <p:sp>
        <p:nvSpPr>
          <p:cNvPr id="6" name="Espace réservé du pied de page 5">
            <a:extLst>
              <a:ext uri="{FF2B5EF4-FFF2-40B4-BE49-F238E27FC236}">
                <a16:creationId xmlns:a16="http://schemas.microsoft.com/office/drawing/2014/main" id="{370FBCC8-C5B7-CCE4-67E4-81834BDDAE3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7A173D0-CC78-F340-11FA-0B2AE86517DA}"/>
              </a:ext>
            </a:extLst>
          </p:cNvPr>
          <p:cNvSpPr>
            <a:spLocks noGrp="1"/>
          </p:cNvSpPr>
          <p:nvPr>
            <p:ph type="sldNum" sz="quarter" idx="12"/>
          </p:nvPr>
        </p:nvSpPr>
        <p:spPr/>
        <p:txBody>
          <a:bodyPr/>
          <a:lstStyle/>
          <a:p>
            <a:fld id="{30144A47-62BF-4621-98E9-73E3A8144056}" type="slidenum">
              <a:rPr lang="fr-FR" smtClean="0"/>
              <a:t>‹N°›</a:t>
            </a:fld>
            <a:endParaRPr lang="fr-FR"/>
          </a:p>
        </p:txBody>
      </p:sp>
    </p:spTree>
    <p:extLst>
      <p:ext uri="{BB962C8B-B14F-4D97-AF65-F5344CB8AC3E}">
        <p14:creationId xmlns:p14="http://schemas.microsoft.com/office/powerpoint/2010/main" val="1174054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75A833-E15B-B5E5-1A70-159622E3332C}"/>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733B0BB-56BF-7E15-017F-92DA06F0E8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465A656-0A99-97DB-BA22-ED2945CBBF2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3D41859-227A-760A-4390-CE7BCAEC64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3AD8A96-3E5F-4D8A-DC2C-321FAFBF8D9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870872A-822E-2D90-4156-E0955E8CE469}"/>
              </a:ext>
            </a:extLst>
          </p:cNvPr>
          <p:cNvSpPr>
            <a:spLocks noGrp="1"/>
          </p:cNvSpPr>
          <p:nvPr>
            <p:ph type="dt" sz="half" idx="10"/>
          </p:nvPr>
        </p:nvSpPr>
        <p:spPr/>
        <p:txBody>
          <a:bodyPr/>
          <a:lstStyle/>
          <a:p>
            <a:fld id="{08EA743F-4BAD-42D0-8671-54E48BDC04A8}" type="datetimeFigureOut">
              <a:rPr lang="fr-FR" smtClean="0"/>
              <a:t>20/09/2022</a:t>
            </a:fld>
            <a:endParaRPr lang="fr-FR"/>
          </a:p>
        </p:txBody>
      </p:sp>
      <p:sp>
        <p:nvSpPr>
          <p:cNvPr id="8" name="Espace réservé du pied de page 7">
            <a:extLst>
              <a:ext uri="{FF2B5EF4-FFF2-40B4-BE49-F238E27FC236}">
                <a16:creationId xmlns:a16="http://schemas.microsoft.com/office/drawing/2014/main" id="{579798A8-0938-88D9-D88C-CE53A434592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F30EBF52-64B4-CB03-058C-BD5F1611A80F}"/>
              </a:ext>
            </a:extLst>
          </p:cNvPr>
          <p:cNvSpPr>
            <a:spLocks noGrp="1"/>
          </p:cNvSpPr>
          <p:nvPr>
            <p:ph type="sldNum" sz="quarter" idx="12"/>
          </p:nvPr>
        </p:nvSpPr>
        <p:spPr/>
        <p:txBody>
          <a:bodyPr/>
          <a:lstStyle/>
          <a:p>
            <a:fld id="{30144A47-62BF-4621-98E9-73E3A8144056}" type="slidenum">
              <a:rPr lang="fr-FR" smtClean="0"/>
              <a:t>‹N°›</a:t>
            </a:fld>
            <a:endParaRPr lang="fr-FR"/>
          </a:p>
        </p:txBody>
      </p:sp>
    </p:spTree>
    <p:extLst>
      <p:ext uri="{BB962C8B-B14F-4D97-AF65-F5344CB8AC3E}">
        <p14:creationId xmlns:p14="http://schemas.microsoft.com/office/powerpoint/2010/main" val="8777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B72F3-2A7F-27CB-01EC-758106FA744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FDDDC73-B497-D8E2-19E9-F12FABC3038D}"/>
              </a:ext>
            </a:extLst>
          </p:cNvPr>
          <p:cNvSpPr>
            <a:spLocks noGrp="1"/>
          </p:cNvSpPr>
          <p:nvPr>
            <p:ph type="dt" sz="half" idx="10"/>
          </p:nvPr>
        </p:nvSpPr>
        <p:spPr/>
        <p:txBody>
          <a:bodyPr/>
          <a:lstStyle/>
          <a:p>
            <a:fld id="{08EA743F-4BAD-42D0-8671-54E48BDC04A8}" type="datetimeFigureOut">
              <a:rPr lang="fr-FR" smtClean="0"/>
              <a:t>20/09/2022</a:t>
            </a:fld>
            <a:endParaRPr lang="fr-FR"/>
          </a:p>
        </p:txBody>
      </p:sp>
      <p:sp>
        <p:nvSpPr>
          <p:cNvPr id="4" name="Espace réservé du pied de page 3">
            <a:extLst>
              <a:ext uri="{FF2B5EF4-FFF2-40B4-BE49-F238E27FC236}">
                <a16:creationId xmlns:a16="http://schemas.microsoft.com/office/drawing/2014/main" id="{E35453A1-246A-FB5F-6389-CC34DBE2414F}"/>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70FF31B-A0FF-1B83-9DE2-67F7CC8FF504}"/>
              </a:ext>
            </a:extLst>
          </p:cNvPr>
          <p:cNvSpPr>
            <a:spLocks noGrp="1"/>
          </p:cNvSpPr>
          <p:nvPr>
            <p:ph type="sldNum" sz="quarter" idx="12"/>
          </p:nvPr>
        </p:nvSpPr>
        <p:spPr/>
        <p:txBody>
          <a:bodyPr/>
          <a:lstStyle/>
          <a:p>
            <a:fld id="{30144A47-62BF-4621-98E9-73E3A8144056}" type="slidenum">
              <a:rPr lang="fr-FR" smtClean="0"/>
              <a:t>‹N°›</a:t>
            </a:fld>
            <a:endParaRPr lang="fr-FR"/>
          </a:p>
        </p:txBody>
      </p:sp>
    </p:spTree>
    <p:extLst>
      <p:ext uri="{BB962C8B-B14F-4D97-AF65-F5344CB8AC3E}">
        <p14:creationId xmlns:p14="http://schemas.microsoft.com/office/powerpoint/2010/main" val="1601519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833535C-8C12-4731-28CB-59CDCA96A446}"/>
              </a:ext>
            </a:extLst>
          </p:cNvPr>
          <p:cNvSpPr>
            <a:spLocks noGrp="1"/>
          </p:cNvSpPr>
          <p:nvPr>
            <p:ph type="dt" sz="half" idx="10"/>
          </p:nvPr>
        </p:nvSpPr>
        <p:spPr/>
        <p:txBody>
          <a:bodyPr/>
          <a:lstStyle/>
          <a:p>
            <a:fld id="{08EA743F-4BAD-42D0-8671-54E48BDC04A8}" type="datetimeFigureOut">
              <a:rPr lang="fr-FR" smtClean="0"/>
              <a:t>20/09/2022</a:t>
            </a:fld>
            <a:endParaRPr lang="fr-FR"/>
          </a:p>
        </p:txBody>
      </p:sp>
      <p:sp>
        <p:nvSpPr>
          <p:cNvPr id="3" name="Espace réservé du pied de page 2">
            <a:extLst>
              <a:ext uri="{FF2B5EF4-FFF2-40B4-BE49-F238E27FC236}">
                <a16:creationId xmlns:a16="http://schemas.microsoft.com/office/drawing/2014/main" id="{8428E761-4E6B-5D23-91AC-690FBAA24C0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1F866AB-65EF-3C9F-048D-708B3297F499}"/>
              </a:ext>
            </a:extLst>
          </p:cNvPr>
          <p:cNvSpPr>
            <a:spLocks noGrp="1"/>
          </p:cNvSpPr>
          <p:nvPr>
            <p:ph type="sldNum" sz="quarter" idx="12"/>
          </p:nvPr>
        </p:nvSpPr>
        <p:spPr/>
        <p:txBody>
          <a:bodyPr/>
          <a:lstStyle/>
          <a:p>
            <a:fld id="{30144A47-62BF-4621-98E9-73E3A8144056}" type="slidenum">
              <a:rPr lang="fr-FR" smtClean="0"/>
              <a:t>‹N°›</a:t>
            </a:fld>
            <a:endParaRPr lang="fr-FR"/>
          </a:p>
        </p:txBody>
      </p:sp>
    </p:spTree>
    <p:extLst>
      <p:ext uri="{BB962C8B-B14F-4D97-AF65-F5344CB8AC3E}">
        <p14:creationId xmlns:p14="http://schemas.microsoft.com/office/powerpoint/2010/main" val="2510390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8E8F1D-5624-4AB0-B465-CA1EB9635AE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553D04A5-8005-FB81-75CC-0B582D1BB0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79118E50-2F0D-484D-EAB3-25EA127A1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FCFF681-3F46-171A-58D9-EED6A36D58E3}"/>
              </a:ext>
            </a:extLst>
          </p:cNvPr>
          <p:cNvSpPr>
            <a:spLocks noGrp="1"/>
          </p:cNvSpPr>
          <p:nvPr>
            <p:ph type="dt" sz="half" idx="10"/>
          </p:nvPr>
        </p:nvSpPr>
        <p:spPr/>
        <p:txBody>
          <a:bodyPr/>
          <a:lstStyle/>
          <a:p>
            <a:fld id="{08EA743F-4BAD-42D0-8671-54E48BDC04A8}" type="datetimeFigureOut">
              <a:rPr lang="fr-FR" smtClean="0"/>
              <a:t>20/09/2022</a:t>
            </a:fld>
            <a:endParaRPr lang="fr-FR"/>
          </a:p>
        </p:txBody>
      </p:sp>
      <p:sp>
        <p:nvSpPr>
          <p:cNvPr id="6" name="Espace réservé du pied de page 5">
            <a:extLst>
              <a:ext uri="{FF2B5EF4-FFF2-40B4-BE49-F238E27FC236}">
                <a16:creationId xmlns:a16="http://schemas.microsoft.com/office/drawing/2014/main" id="{0EFC8081-C50D-DB93-1904-C2F5E396883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D33A550-82D5-22F8-D2A5-D742DDA7F095}"/>
              </a:ext>
            </a:extLst>
          </p:cNvPr>
          <p:cNvSpPr>
            <a:spLocks noGrp="1"/>
          </p:cNvSpPr>
          <p:nvPr>
            <p:ph type="sldNum" sz="quarter" idx="12"/>
          </p:nvPr>
        </p:nvSpPr>
        <p:spPr/>
        <p:txBody>
          <a:bodyPr/>
          <a:lstStyle/>
          <a:p>
            <a:fld id="{30144A47-62BF-4621-98E9-73E3A8144056}" type="slidenum">
              <a:rPr lang="fr-FR" smtClean="0"/>
              <a:t>‹N°›</a:t>
            </a:fld>
            <a:endParaRPr lang="fr-FR"/>
          </a:p>
        </p:txBody>
      </p:sp>
    </p:spTree>
    <p:extLst>
      <p:ext uri="{BB962C8B-B14F-4D97-AF65-F5344CB8AC3E}">
        <p14:creationId xmlns:p14="http://schemas.microsoft.com/office/powerpoint/2010/main" val="209542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84C1EC-52C6-F38C-4D95-9C72ED387AF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F267637-DC8C-37B1-093A-7E95B9D299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6A9946D-3505-4C1C-9DBF-80DC23EAC7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089100D-FF5F-D303-25B5-C426F34F8D83}"/>
              </a:ext>
            </a:extLst>
          </p:cNvPr>
          <p:cNvSpPr>
            <a:spLocks noGrp="1"/>
          </p:cNvSpPr>
          <p:nvPr>
            <p:ph type="dt" sz="half" idx="10"/>
          </p:nvPr>
        </p:nvSpPr>
        <p:spPr/>
        <p:txBody>
          <a:bodyPr/>
          <a:lstStyle/>
          <a:p>
            <a:fld id="{08EA743F-4BAD-42D0-8671-54E48BDC04A8}" type="datetimeFigureOut">
              <a:rPr lang="fr-FR" smtClean="0"/>
              <a:t>20/09/2022</a:t>
            </a:fld>
            <a:endParaRPr lang="fr-FR"/>
          </a:p>
        </p:txBody>
      </p:sp>
      <p:sp>
        <p:nvSpPr>
          <p:cNvPr id="6" name="Espace réservé du pied de page 5">
            <a:extLst>
              <a:ext uri="{FF2B5EF4-FFF2-40B4-BE49-F238E27FC236}">
                <a16:creationId xmlns:a16="http://schemas.microsoft.com/office/drawing/2014/main" id="{BE651A38-9691-259F-4FCE-368DCD536E5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8864922-2CB7-ACA7-515D-D8526E477CDB}"/>
              </a:ext>
            </a:extLst>
          </p:cNvPr>
          <p:cNvSpPr>
            <a:spLocks noGrp="1"/>
          </p:cNvSpPr>
          <p:nvPr>
            <p:ph type="sldNum" sz="quarter" idx="12"/>
          </p:nvPr>
        </p:nvSpPr>
        <p:spPr/>
        <p:txBody>
          <a:bodyPr/>
          <a:lstStyle/>
          <a:p>
            <a:fld id="{30144A47-62BF-4621-98E9-73E3A8144056}" type="slidenum">
              <a:rPr lang="fr-FR" smtClean="0"/>
              <a:t>‹N°›</a:t>
            </a:fld>
            <a:endParaRPr lang="fr-FR"/>
          </a:p>
        </p:txBody>
      </p:sp>
    </p:spTree>
    <p:extLst>
      <p:ext uri="{BB962C8B-B14F-4D97-AF65-F5344CB8AC3E}">
        <p14:creationId xmlns:p14="http://schemas.microsoft.com/office/powerpoint/2010/main" val="1238887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2195484-A6BC-C038-8FBE-B05BB6A95C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173101C3-DAAD-CB59-B246-5024162799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2386927-7AA8-79E3-5237-069DB7F448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A743F-4BAD-42D0-8671-54E48BDC04A8}" type="datetimeFigureOut">
              <a:rPr lang="fr-FR" smtClean="0"/>
              <a:t>20/09/2022</a:t>
            </a:fld>
            <a:endParaRPr lang="fr-FR"/>
          </a:p>
        </p:txBody>
      </p:sp>
      <p:sp>
        <p:nvSpPr>
          <p:cNvPr id="5" name="Espace réservé du pied de page 4">
            <a:extLst>
              <a:ext uri="{FF2B5EF4-FFF2-40B4-BE49-F238E27FC236}">
                <a16:creationId xmlns:a16="http://schemas.microsoft.com/office/drawing/2014/main" id="{1ABC44DD-512B-A738-8CB7-8CC1AAB7F9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A227A98-DBF8-6FE9-4973-D46C85B1CB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144A47-62BF-4621-98E9-73E3A8144056}" type="slidenum">
              <a:rPr lang="fr-FR" smtClean="0"/>
              <a:t>‹N°›</a:t>
            </a:fld>
            <a:endParaRPr lang="fr-FR"/>
          </a:p>
        </p:txBody>
      </p:sp>
    </p:spTree>
    <p:extLst>
      <p:ext uri="{BB962C8B-B14F-4D97-AF65-F5344CB8AC3E}">
        <p14:creationId xmlns:p14="http://schemas.microsoft.com/office/powerpoint/2010/main" val="2980583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www.data-transitionnumerique.com/tutoriel-hbase/" TargetMode="External"/><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Layout" Target="../diagrams/layout8.xml"/><Relationship Id="rId7" Type="http://schemas.openxmlformats.org/officeDocument/2006/relationships/image" Target="../media/image37.png"/><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2.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hyperlink" Target="https://fr.wikipedia.org/wiki/Machine_virtuelle" TargetMode="External"/><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hyperlink" Target="https://fr.wikipedia.org/wiki/Extensibilit%C3%A9"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2.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2.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57.jpe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hyperlink" Target="https://www.kaggle.com/moltean/fruits" TargetMode="External"/><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 Id="rId9" Type="http://schemas.openxmlformats.org/officeDocument/2006/relationships/image" Target="../media/image22.jp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8.jpe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27.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image" Target="../media/image26.png"/><Relationship Id="rId5" Type="http://schemas.openxmlformats.org/officeDocument/2006/relationships/diagramQuickStyle" Target="../diagrams/quickStyle4.xml"/><Relationship Id="rId10" Type="http://schemas.microsoft.com/office/2007/relationships/hdphoto" Target="../media/hdphoto1.wdp"/><Relationship Id="rId4" Type="http://schemas.openxmlformats.org/officeDocument/2006/relationships/diagramLayout" Target="../diagrams/layout4.xml"/><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microsoft.com/office/2007/relationships/hdphoto" Target="../media/hdphoto2.wdp"/><Relationship Id="rId7" Type="http://schemas.openxmlformats.org/officeDocument/2006/relationships/diagramLayout" Target="../diagrams/layout6.xml"/><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diagramData" Target="../diagrams/data6.xml"/><Relationship Id="rId5" Type="http://schemas.openxmlformats.org/officeDocument/2006/relationships/image" Target="../media/image30.jpeg"/><Relationship Id="rId10" Type="http://schemas.microsoft.com/office/2007/relationships/diagramDrawing" Target="../diagrams/drawing6.xml"/><Relationship Id="rId4" Type="http://schemas.openxmlformats.org/officeDocument/2006/relationships/image" Target="../media/image26.png"/><Relationship Id="rId9" Type="http://schemas.openxmlformats.org/officeDocument/2006/relationships/diagramColors" Target="../diagrams/colors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9A0A6E7-C63F-EF49-B676-E911DB05406D}"/>
              </a:ext>
            </a:extLst>
          </p:cNvPr>
          <p:cNvPicPr>
            <a:picLocks noChangeAspect="1"/>
          </p:cNvPicPr>
          <p:nvPr/>
        </p:nvPicPr>
        <p:blipFill rotWithShape="1">
          <a:blip r:embed="rId2"/>
          <a:srcRect l="1957" r="5502" b="8432"/>
          <a:stretch/>
        </p:blipFill>
        <p:spPr>
          <a:xfrm>
            <a:off x="0" y="467361"/>
            <a:ext cx="12192000" cy="5383998"/>
          </a:xfrm>
          <a:prstGeom prst="rect">
            <a:avLst/>
          </a:prstGeom>
        </p:spPr>
      </p:pic>
      <p:sp>
        <p:nvSpPr>
          <p:cNvPr id="4" name="ZoneTexte 3">
            <a:extLst>
              <a:ext uri="{FF2B5EF4-FFF2-40B4-BE49-F238E27FC236}">
                <a16:creationId xmlns:a16="http://schemas.microsoft.com/office/drawing/2014/main" id="{20B06B4E-DF71-4D8E-1552-D180CF17F4E3}"/>
              </a:ext>
            </a:extLst>
          </p:cNvPr>
          <p:cNvSpPr txBox="1"/>
          <p:nvPr/>
        </p:nvSpPr>
        <p:spPr>
          <a:xfrm>
            <a:off x="88265" y="5993145"/>
            <a:ext cx="4338320" cy="784830"/>
          </a:xfrm>
          <a:prstGeom prst="rect">
            <a:avLst/>
          </a:prstGeom>
          <a:noFill/>
        </p:spPr>
        <p:txBody>
          <a:bodyPr wrap="square" rtlCol="0">
            <a:spAutoFit/>
          </a:bodyPr>
          <a:lstStyle/>
          <a:p>
            <a:pPr>
              <a:lnSpc>
                <a:spcPct val="150000"/>
              </a:lnSpc>
            </a:pPr>
            <a:r>
              <a:rPr lang="fr-FR" dirty="0">
                <a:latin typeface="Montserrat" panose="00000500000000000000" pitchFamily="2" charset="0"/>
              </a:rPr>
              <a:t>Réalisé par : Sabrine OUANNES</a:t>
            </a:r>
          </a:p>
          <a:p>
            <a:r>
              <a:rPr lang="fr-FR" dirty="0">
                <a:latin typeface="Montserrat" panose="00000500000000000000" pitchFamily="2" charset="0"/>
              </a:rPr>
              <a:t>Date : 22 septembre 2022</a:t>
            </a:r>
          </a:p>
        </p:txBody>
      </p:sp>
      <p:pic>
        <p:nvPicPr>
          <p:cNvPr id="5" name="Picture 2" descr="OpenClassrooms — Wikipédia">
            <a:extLst>
              <a:ext uri="{FF2B5EF4-FFF2-40B4-BE49-F238E27FC236}">
                <a16:creationId xmlns:a16="http://schemas.microsoft.com/office/drawing/2014/main" id="{0104AE88-3314-EE1A-0F22-45300B400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4673" y="160685"/>
            <a:ext cx="1025304" cy="102530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67397522-BBCD-F9A6-093E-8A0325FBBE4A}"/>
              </a:ext>
            </a:extLst>
          </p:cNvPr>
          <p:cNvPicPr>
            <a:picLocks noChangeAspect="1"/>
          </p:cNvPicPr>
          <p:nvPr/>
        </p:nvPicPr>
        <p:blipFill rotWithShape="1">
          <a:blip r:embed="rId4"/>
          <a:srcRect l="6635" r="8277"/>
          <a:stretch/>
        </p:blipFill>
        <p:spPr>
          <a:xfrm>
            <a:off x="8412480" y="35148"/>
            <a:ext cx="2324100" cy="1150841"/>
          </a:xfrm>
          <a:prstGeom prst="rect">
            <a:avLst/>
          </a:prstGeom>
        </p:spPr>
      </p:pic>
    </p:spTree>
    <p:extLst>
      <p:ext uri="{BB962C8B-B14F-4D97-AF65-F5344CB8AC3E}">
        <p14:creationId xmlns:p14="http://schemas.microsoft.com/office/powerpoint/2010/main" val="2261036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E18C968E-B728-C788-9C52-CDC8CC39030C}"/>
              </a:ext>
            </a:extLst>
          </p:cNvPr>
          <p:cNvGrpSpPr/>
          <p:nvPr/>
        </p:nvGrpSpPr>
        <p:grpSpPr>
          <a:xfrm>
            <a:off x="5719085" y="3245786"/>
            <a:ext cx="6408000" cy="576000"/>
            <a:chOff x="756921" y="384396"/>
            <a:chExt cx="6766003" cy="757873"/>
          </a:xfrm>
        </p:grpSpPr>
        <p:pic>
          <p:nvPicPr>
            <p:cNvPr id="4098" name="Picture 2" descr="Apache Spark — Wikipédia">
              <a:extLst>
                <a:ext uri="{FF2B5EF4-FFF2-40B4-BE49-F238E27FC236}">
                  <a16:creationId xmlns:a16="http://schemas.microsoft.com/office/drawing/2014/main" id="{DA9522D3-C7C4-C2CB-BAF6-CADD54322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921" y="416994"/>
              <a:ext cx="1396999" cy="7252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anapati | Enseigner la programmation au Lycée avec Python">
              <a:extLst>
                <a:ext uri="{FF2B5EF4-FFF2-40B4-BE49-F238E27FC236}">
                  <a16:creationId xmlns:a16="http://schemas.microsoft.com/office/drawing/2014/main" id="{B510C65C-4822-F020-0E3A-19CF8D29E6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44" t="19889" r="9180" b="25487"/>
            <a:stretch/>
          </p:blipFill>
          <p:spPr bwMode="auto">
            <a:xfrm>
              <a:off x="2804160" y="536002"/>
              <a:ext cx="2133600" cy="60626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n Oversimplified Introduction to PySpark for Programmers | Analytics Vidhya">
              <a:extLst>
                <a:ext uri="{FF2B5EF4-FFF2-40B4-BE49-F238E27FC236}">
                  <a16:creationId xmlns:a16="http://schemas.microsoft.com/office/drawing/2014/main" id="{280DA7E5-209B-57F0-9ED0-3DED25A56E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154" b="14867"/>
            <a:stretch/>
          </p:blipFill>
          <p:spPr bwMode="auto">
            <a:xfrm>
              <a:off x="5800090" y="384396"/>
              <a:ext cx="1722834" cy="725275"/>
            </a:xfrm>
            <a:prstGeom prst="rect">
              <a:avLst/>
            </a:prstGeom>
            <a:noFill/>
            <a:extLst>
              <a:ext uri="{909E8E84-426E-40DD-AFC4-6F175D3DCCD1}">
                <a14:hiddenFill xmlns:a14="http://schemas.microsoft.com/office/drawing/2010/main">
                  <a:solidFill>
                    <a:srgbClr val="FFFFFF"/>
                  </a:solidFill>
                </a14:hiddenFill>
              </a:ext>
            </a:extLst>
          </p:spPr>
        </p:pic>
        <p:sp>
          <p:nvSpPr>
            <p:cNvPr id="2" name="Signe Plus 1">
              <a:extLst>
                <a:ext uri="{FF2B5EF4-FFF2-40B4-BE49-F238E27FC236}">
                  <a16:creationId xmlns:a16="http://schemas.microsoft.com/office/drawing/2014/main" id="{92A154DA-7F04-6CAA-E551-58C29D9638FA}"/>
                </a:ext>
              </a:extLst>
            </p:cNvPr>
            <p:cNvSpPr/>
            <p:nvPr/>
          </p:nvSpPr>
          <p:spPr>
            <a:xfrm>
              <a:off x="2245040" y="674269"/>
              <a:ext cx="468000" cy="468000"/>
            </a:xfrm>
            <a:prstGeom prst="mathPlus">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dirty="0"/>
            </a:p>
          </p:txBody>
        </p:sp>
        <p:sp>
          <p:nvSpPr>
            <p:cNvPr id="3" name="Est égal à 2">
              <a:extLst>
                <a:ext uri="{FF2B5EF4-FFF2-40B4-BE49-F238E27FC236}">
                  <a16:creationId xmlns:a16="http://schemas.microsoft.com/office/drawing/2014/main" id="{3361B331-CDCE-571B-49E8-AD7F757EED86}"/>
                </a:ext>
              </a:extLst>
            </p:cNvPr>
            <p:cNvSpPr/>
            <p:nvPr/>
          </p:nvSpPr>
          <p:spPr>
            <a:xfrm>
              <a:off x="5130800" y="674269"/>
              <a:ext cx="438150" cy="468000"/>
            </a:xfrm>
            <a:prstGeom prst="mathEqual">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solidFill>
                  <a:schemeClr val="tx1"/>
                </a:solidFill>
              </a:endParaRPr>
            </a:p>
          </p:txBody>
        </p:sp>
      </p:grpSp>
      <p:pic>
        <p:nvPicPr>
          <p:cNvPr id="4106" name="Picture 10" descr="PySpark – Databricks">
            <a:extLst>
              <a:ext uri="{FF2B5EF4-FFF2-40B4-BE49-F238E27FC236}">
                <a16:creationId xmlns:a16="http://schemas.microsoft.com/office/drawing/2014/main" id="{CA769B73-3F46-BFE5-3103-9D47D9419F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7812" r="2083"/>
          <a:stretch/>
        </p:blipFill>
        <p:spPr bwMode="auto">
          <a:xfrm>
            <a:off x="10600290" y="2298191"/>
            <a:ext cx="1168400" cy="9307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6" name="AutoShape 18" descr="spark workflow for Sale OFF 63%">
            <a:extLst>
              <a:ext uri="{FF2B5EF4-FFF2-40B4-BE49-F238E27FC236}">
                <a16:creationId xmlns:a16="http://schemas.microsoft.com/office/drawing/2014/main" id="{FC6F2DF1-FE74-9643-E7CA-DC97A506C06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7" name="AutoShape 20" descr="spark workflow for Sale OFF 63%">
            <a:extLst>
              <a:ext uri="{FF2B5EF4-FFF2-40B4-BE49-F238E27FC236}">
                <a16:creationId xmlns:a16="http://schemas.microsoft.com/office/drawing/2014/main" id="{6B6396EF-29B7-8AD2-8282-7DACA2D7564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40" name="ZoneTexte 39">
            <a:extLst>
              <a:ext uri="{FF2B5EF4-FFF2-40B4-BE49-F238E27FC236}">
                <a16:creationId xmlns:a16="http://schemas.microsoft.com/office/drawing/2014/main" id="{3CF450A7-535E-F0B1-F3FB-06F96DA69F5B}"/>
              </a:ext>
            </a:extLst>
          </p:cNvPr>
          <p:cNvSpPr txBox="1"/>
          <p:nvPr/>
        </p:nvSpPr>
        <p:spPr>
          <a:xfrm>
            <a:off x="729164" y="481757"/>
            <a:ext cx="6628242" cy="1204817"/>
          </a:xfrm>
          <a:prstGeom prst="rect">
            <a:avLst/>
          </a:prstGeom>
          <a:noFill/>
        </p:spPr>
        <p:txBody>
          <a:bodyPr wrap="square">
            <a:spAutoFit/>
          </a:bodyPr>
          <a:lstStyle/>
          <a:p>
            <a:pPr algn="just">
              <a:lnSpc>
                <a:spcPct val="150000"/>
              </a:lnSpc>
            </a:pPr>
            <a:r>
              <a:rPr lang="fr-FR" sz="1600" i="0" dirty="0">
                <a:effectLst/>
                <a:latin typeface="Montserrat" panose="00000500000000000000" pitchFamily="2" charset="0"/>
              </a:rPr>
              <a:t>est un </a:t>
            </a:r>
            <a:r>
              <a:rPr lang="fr-FR" sz="1600" i="0" dirty="0" err="1">
                <a:effectLst/>
                <a:latin typeface="Montserrat" panose="00000500000000000000" pitchFamily="2" charset="0"/>
              </a:rPr>
              <a:t>framework</a:t>
            </a:r>
            <a:r>
              <a:rPr lang="fr-FR" sz="1600" i="0" dirty="0">
                <a:effectLst/>
                <a:latin typeface="Montserrat" panose="00000500000000000000" pitchFamily="2" charset="0"/>
              </a:rPr>
              <a:t> open source de calcul distribué in-memory pour le traitement et l’analyse de données massives par le biais de machines de Clusters(</a:t>
            </a:r>
            <a:r>
              <a:rPr lang="fr-FR" sz="1600" dirty="0">
                <a:latin typeface="Montserrat" panose="00000500000000000000" pitchFamily="2" charset="0"/>
              </a:rPr>
              <a:t>cluster </a:t>
            </a:r>
            <a:r>
              <a:rPr lang="fr-FR" sz="1600" dirty="0" err="1">
                <a:latin typeface="Montserrat" panose="00000500000000000000" pitchFamily="2" charset="0"/>
              </a:rPr>
              <a:t>computing</a:t>
            </a:r>
            <a:r>
              <a:rPr lang="fr-FR" sz="1600" u="none" strike="noStrike" dirty="0">
                <a:latin typeface="Montserrat" panose="00000500000000000000" pitchFamily="2" charset="0"/>
              </a:rPr>
              <a:t>).</a:t>
            </a:r>
            <a:endParaRPr lang="fr-FR" sz="1600" dirty="0">
              <a:latin typeface="Montserrat" panose="00000500000000000000" pitchFamily="2" charset="0"/>
            </a:endParaRPr>
          </a:p>
        </p:txBody>
      </p:sp>
      <p:pic>
        <p:nvPicPr>
          <p:cNvPr id="41" name="Picture 2" descr="Apache Spark — Wikipédia">
            <a:extLst>
              <a:ext uri="{FF2B5EF4-FFF2-40B4-BE49-F238E27FC236}">
                <a16:creationId xmlns:a16="http://schemas.microsoft.com/office/drawing/2014/main" id="{1F47C215-E608-CC78-F94F-7825337AF8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57" y="440373"/>
            <a:ext cx="770254" cy="399890"/>
          </a:xfrm>
          <a:prstGeom prst="rect">
            <a:avLst/>
          </a:prstGeom>
          <a:noFill/>
          <a:extLst>
            <a:ext uri="{909E8E84-426E-40DD-AFC4-6F175D3DCCD1}">
              <a14:hiddenFill xmlns:a14="http://schemas.microsoft.com/office/drawing/2010/main">
                <a:solidFill>
                  <a:srgbClr val="FFFFFF"/>
                </a:solidFill>
              </a14:hiddenFill>
            </a:ext>
          </a:extLst>
        </p:spPr>
      </p:pic>
      <p:sp>
        <p:nvSpPr>
          <p:cNvPr id="43" name="ZoneTexte 42">
            <a:extLst>
              <a:ext uri="{FF2B5EF4-FFF2-40B4-BE49-F238E27FC236}">
                <a16:creationId xmlns:a16="http://schemas.microsoft.com/office/drawing/2014/main" id="{19ACA190-5E7D-38B7-54E9-B63C943B0E5B}"/>
              </a:ext>
            </a:extLst>
          </p:cNvPr>
          <p:cNvSpPr txBox="1"/>
          <p:nvPr/>
        </p:nvSpPr>
        <p:spPr>
          <a:xfrm>
            <a:off x="2895600" y="2986654"/>
            <a:ext cx="6096000" cy="369332"/>
          </a:xfrm>
          <a:prstGeom prst="rect">
            <a:avLst/>
          </a:prstGeom>
          <a:noFill/>
        </p:spPr>
        <p:txBody>
          <a:bodyPr wrap="square">
            <a:spAutoFit/>
          </a:bodyPr>
          <a:lstStyle/>
          <a:p>
            <a:r>
              <a:rPr lang="fr-FR" sz="1800" b="0" i="0" dirty="0">
                <a:solidFill>
                  <a:srgbClr val="3C4858"/>
                </a:solidFill>
                <a:effectLst/>
                <a:latin typeface="Montserrat" panose="00000500000000000000" pitchFamily="2" charset="0"/>
              </a:rPr>
              <a:t>. </a:t>
            </a:r>
            <a:endParaRPr lang="fr-FR" dirty="0"/>
          </a:p>
        </p:txBody>
      </p:sp>
      <p:grpSp>
        <p:nvGrpSpPr>
          <p:cNvPr id="44" name="Groupe 43">
            <a:extLst>
              <a:ext uri="{FF2B5EF4-FFF2-40B4-BE49-F238E27FC236}">
                <a16:creationId xmlns:a16="http://schemas.microsoft.com/office/drawing/2014/main" id="{15121E07-C638-E5AD-8F0B-C2C863C7E5C9}"/>
              </a:ext>
            </a:extLst>
          </p:cNvPr>
          <p:cNvGrpSpPr/>
          <p:nvPr/>
        </p:nvGrpSpPr>
        <p:grpSpPr>
          <a:xfrm>
            <a:off x="8319595" y="49913"/>
            <a:ext cx="3699845" cy="1169551"/>
            <a:chOff x="2536615" y="3132464"/>
            <a:chExt cx="6978462" cy="1266608"/>
          </a:xfrm>
        </p:grpSpPr>
        <p:pic>
          <p:nvPicPr>
            <p:cNvPr id="45" name="Picture 14" descr="Avantages assurance vie : performance, fiscalité -">
              <a:extLst>
                <a:ext uri="{FF2B5EF4-FFF2-40B4-BE49-F238E27FC236}">
                  <a16:creationId xmlns:a16="http://schemas.microsoft.com/office/drawing/2014/main" id="{72E292E7-D8B4-3DEB-4A6F-1A68645DDF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6615" y="3151945"/>
              <a:ext cx="1661696" cy="923349"/>
            </a:xfrm>
            <a:prstGeom prst="rect">
              <a:avLst/>
            </a:prstGeom>
            <a:noFill/>
            <a:extLst>
              <a:ext uri="{909E8E84-426E-40DD-AFC4-6F175D3DCCD1}">
                <a14:hiddenFill xmlns:a14="http://schemas.microsoft.com/office/drawing/2010/main">
                  <a:solidFill>
                    <a:srgbClr val="FFFFFF"/>
                  </a:solidFill>
                </a14:hiddenFill>
              </a:ext>
            </a:extLst>
          </p:spPr>
        </p:pic>
        <p:sp>
          <p:nvSpPr>
            <p:cNvPr id="46" name="ZoneTexte 45">
              <a:extLst>
                <a:ext uri="{FF2B5EF4-FFF2-40B4-BE49-F238E27FC236}">
                  <a16:creationId xmlns:a16="http://schemas.microsoft.com/office/drawing/2014/main" id="{7D801439-4541-D1FD-1D5B-5B27873FB5EE}"/>
                </a:ext>
              </a:extLst>
            </p:cNvPr>
            <p:cNvSpPr txBox="1"/>
            <p:nvPr/>
          </p:nvSpPr>
          <p:spPr>
            <a:xfrm>
              <a:off x="4084020" y="3132464"/>
              <a:ext cx="5431057" cy="1266608"/>
            </a:xfrm>
            <a:prstGeom prst="rect">
              <a:avLst/>
            </a:prstGeom>
            <a:noFill/>
          </p:spPr>
          <p:txBody>
            <a:bodyPr wrap="square">
              <a:spAutoFit/>
            </a:bodyPr>
            <a:lstStyle/>
            <a:p>
              <a:pPr algn="just"/>
              <a:r>
                <a:rPr lang="fr-FR" sz="1400" b="0" i="0" dirty="0">
                  <a:solidFill>
                    <a:srgbClr val="3C4858"/>
                  </a:solidFill>
                  <a:effectLst/>
                  <a:latin typeface="Montserrat" panose="00000500000000000000" pitchFamily="2" charset="0"/>
                </a:rPr>
                <a:t>Spark exécute des programmes jusqu’à 100 fois plus vite que Hadoop MapReduce en mémoire, ou 10 fois plus vite sur disque.</a:t>
              </a:r>
              <a:endParaRPr lang="fr-FR" sz="1400" b="0" i="0" dirty="0">
                <a:solidFill>
                  <a:srgbClr val="333333"/>
                </a:solidFill>
                <a:effectLst/>
                <a:latin typeface="Montserrat" panose="00000500000000000000" pitchFamily="2" charset="0"/>
              </a:endParaRPr>
            </a:p>
          </p:txBody>
        </p:sp>
      </p:grpSp>
      <p:sp>
        <p:nvSpPr>
          <p:cNvPr id="48" name="Ellipse 47">
            <a:extLst>
              <a:ext uri="{FF2B5EF4-FFF2-40B4-BE49-F238E27FC236}">
                <a16:creationId xmlns:a16="http://schemas.microsoft.com/office/drawing/2014/main" id="{3AADECD6-24FC-FF17-8BB9-44095480EC1F}"/>
              </a:ext>
            </a:extLst>
          </p:cNvPr>
          <p:cNvSpPr/>
          <p:nvPr/>
        </p:nvSpPr>
        <p:spPr>
          <a:xfrm>
            <a:off x="6059822" y="478599"/>
            <a:ext cx="1242356" cy="482219"/>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9" name="Flèche : droite 48">
            <a:extLst>
              <a:ext uri="{FF2B5EF4-FFF2-40B4-BE49-F238E27FC236}">
                <a16:creationId xmlns:a16="http://schemas.microsoft.com/office/drawing/2014/main" id="{FFCD4E4C-917C-549F-1103-13F51C58957A}"/>
              </a:ext>
            </a:extLst>
          </p:cNvPr>
          <p:cNvSpPr/>
          <p:nvPr/>
        </p:nvSpPr>
        <p:spPr>
          <a:xfrm>
            <a:off x="7527117" y="622179"/>
            <a:ext cx="880999" cy="24111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dirty="0"/>
          </a:p>
        </p:txBody>
      </p:sp>
      <p:sp>
        <p:nvSpPr>
          <p:cNvPr id="51" name="ZoneTexte 50">
            <a:extLst>
              <a:ext uri="{FF2B5EF4-FFF2-40B4-BE49-F238E27FC236}">
                <a16:creationId xmlns:a16="http://schemas.microsoft.com/office/drawing/2014/main" id="{4662B43B-402E-A823-0CBB-11DFD4CB906A}"/>
              </a:ext>
            </a:extLst>
          </p:cNvPr>
          <p:cNvSpPr txBox="1"/>
          <p:nvPr/>
        </p:nvSpPr>
        <p:spPr>
          <a:xfrm>
            <a:off x="10009833" y="4196168"/>
            <a:ext cx="2276306" cy="738664"/>
          </a:xfrm>
          <a:prstGeom prst="rect">
            <a:avLst/>
          </a:prstGeom>
          <a:noFill/>
        </p:spPr>
        <p:txBody>
          <a:bodyPr wrap="square">
            <a:spAutoFit/>
          </a:bodyPr>
          <a:lstStyle/>
          <a:p>
            <a:pPr algn="ctr"/>
            <a:r>
              <a:rPr lang="fr-FR" sz="1400" b="0" i="0" dirty="0">
                <a:solidFill>
                  <a:srgbClr val="3C4858"/>
                </a:solidFill>
                <a:effectLst/>
                <a:latin typeface="Montserrat" panose="00000500000000000000" pitchFamily="2" charset="0"/>
              </a:rPr>
              <a:t>PySpark est une interface pour Apache Spark en Python.</a:t>
            </a:r>
            <a:endParaRPr lang="fr-FR" sz="1400" dirty="0"/>
          </a:p>
        </p:txBody>
      </p:sp>
      <p:sp>
        <p:nvSpPr>
          <p:cNvPr id="52" name="Flèche : bas 51">
            <a:extLst>
              <a:ext uri="{FF2B5EF4-FFF2-40B4-BE49-F238E27FC236}">
                <a16:creationId xmlns:a16="http://schemas.microsoft.com/office/drawing/2014/main" id="{E911A8FF-C47A-7285-3FD3-0B355752267A}"/>
              </a:ext>
            </a:extLst>
          </p:cNvPr>
          <p:cNvSpPr/>
          <p:nvPr/>
        </p:nvSpPr>
        <p:spPr>
          <a:xfrm>
            <a:off x="11095629" y="3802786"/>
            <a:ext cx="304800" cy="4680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dirty="0"/>
          </a:p>
        </p:txBody>
      </p:sp>
      <p:grpSp>
        <p:nvGrpSpPr>
          <p:cNvPr id="4131" name="Groupe 4130">
            <a:extLst>
              <a:ext uri="{FF2B5EF4-FFF2-40B4-BE49-F238E27FC236}">
                <a16:creationId xmlns:a16="http://schemas.microsoft.com/office/drawing/2014/main" id="{D71A4B14-8B7C-F657-A728-9B15E9B3E9BD}"/>
              </a:ext>
            </a:extLst>
          </p:cNvPr>
          <p:cNvGrpSpPr/>
          <p:nvPr/>
        </p:nvGrpSpPr>
        <p:grpSpPr>
          <a:xfrm>
            <a:off x="33468" y="1667524"/>
            <a:ext cx="6106673" cy="2894684"/>
            <a:chOff x="1058382" y="3628733"/>
            <a:chExt cx="6106673" cy="2894684"/>
          </a:xfrm>
        </p:grpSpPr>
        <p:grpSp>
          <p:nvGrpSpPr>
            <p:cNvPr id="4107" name="Groupe 4106">
              <a:extLst>
                <a:ext uri="{FF2B5EF4-FFF2-40B4-BE49-F238E27FC236}">
                  <a16:creationId xmlns:a16="http://schemas.microsoft.com/office/drawing/2014/main" id="{26084671-7538-381F-947A-F2DB7B3325EE}"/>
                </a:ext>
              </a:extLst>
            </p:cNvPr>
            <p:cNvGrpSpPr/>
            <p:nvPr/>
          </p:nvGrpSpPr>
          <p:grpSpPr>
            <a:xfrm>
              <a:off x="1058382" y="3628733"/>
              <a:ext cx="6106673" cy="2558707"/>
              <a:chOff x="2379182" y="3334093"/>
              <a:chExt cx="6106673" cy="2558707"/>
            </a:xfrm>
          </p:grpSpPr>
          <p:grpSp>
            <p:nvGrpSpPr>
              <p:cNvPr id="57" name="Groupe 56">
                <a:extLst>
                  <a:ext uri="{FF2B5EF4-FFF2-40B4-BE49-F238E27FC236}">
                    <a16:creationId xmlns:a16="http://schemas.microsoft.com/office/drawing/2014/main" id="{4428BA70-2D42-20F2-9239-7C4CC81E093B}"/>
                  </a:ext>
                </a:extLst>
              </p:cNvPr>
              <p:cNvGrpSpPr/>
              <p:nvPr/>
            </p:nvGrpSpPr>
            <p:grpSpPr>
              <a:xfrm>
                <a:off x="2379182" y="3738330"/>
                <a:ext cx="6106673" cy="2154470"/>
                <a:chOff x="2379182" y="3738330"/>
                <a:chExt cx="6106673" cy="2154470"/>
              </a:xfrm>
            </p:grpSpPr>
            <p:sp>
              <p:nvSpPr>
                <p:cNvPr id="53" name="Rectangle 52">
                  <a:extLst>
                    <a:ext uri="{FF2B5EF4-FFF2-40B4-BE49-F238E27FC236}">
                      <a16:creationId xmlns:a16="http://schemas.microsoft.com/office/drawing/2014/main" id="{ECF88183-81A2-1ED7-0A6A-B5A8316485D2}"/>
                    </a:ext>
                  </a:extLst>
                </p:cNvPr>
                <p:cNvSpPr/>
                <p:nvPr/>
              </p:nvSpPr>
              <p:spPr>
                <a:xfrm>
                  <a:off x="3401260" y="3738330"/>
                  <a:ext cx="5084595" cy="103367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dirty="0"/>
                </a:p>
              </p:txBody>
            </p:sp>
            <p:sp>
              <p:nvSpPr>
                <p:cNvPr id="54" name="Rectangle 53">
                  <a:extLst>
                    <a:ext uri="{FF2B5EF4-FFF2-40B4-BE49-F238E27FC236}">
                      <a16:creationId xmlns:a16="http://schemas.microsoft.com/office/drawing/2014/main" id="{335D37D0-7243-F13B-4062-85FD90B8C257}"/>
                    </a:ext>
                  </a:extLst>
                </p:cNvPr>
                <p:cNvSpPr/>
                <p:nvPr/>
              </p:nvSpPr>
              <p:spPr>
                <a:xfrm>
                  <a:off x="2379182" y="4901446"/>
                  <a:ext cx="5098578" cy="99135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dirty="0"/>
                </a:p>
              </p:txBody>
            </p:sp>
            <p:sp>
              <p:nvSpPr>
                <p:cNvPr id="55" name="Rectangle : coins arrondis 54">
                  <a:extLst>
                    <a:ext uri="{FF2B5EF4-FFF2-40B4-BE49-F238E27FC236}">
                      <a16:creationId xmlns:a16="http://schemas.microsoft.com/office/drawing/2014/main" id="{93707A1F-3DA5-8D39-2467-2AC784889D6F}"/>
                    </a:ext>
                  </a:extLst>
                </p:cNvPr>
                <p:cNvSpPr/>
                <p:nvPr/>
              </p:nvSpPr>
              <p:spPr>
                <a:xfrm>
                  <a:off x="6221421" y="3972892"/>
                  <a:ext cx="1947219" cy="510090"/>
                </a:xfrm>
                <a:prstGeom prst="roundRect">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Montserrat" panose="00000500000000000000" pitchFamily="2" charset="0"/>
                    </a:rPr>
                    <a:t>Apache Spark Ecosystème</a:t>
                  </a:r>
                </a:p>
              </p:txBody>
            </p:sp>
            <p:sp>
              <p:nvSpPr>
                <p:cNvPr id="56" name="Rectangle : coins arrondis 55">
                  <a:extLst>
                    <a:ext uri="{FF2B5EF4-FFF2-40B4-BE49-F238E27FC236}">
                      <a16:creationId xmlns:a16="http://schemas.microsoft.com/office/drawing/2014/main" id="{594F4602-F68C-C38C-BCAA-D463F69113F5}"/>
                    </a:ext>
                  </a:extLst>
                </p:cNvPr>
                <p:cNvSpPr/>
                <p:nvPr/>
              </p:nvSpPr>
              <p:spPr>
                <a:xfrm>
                  <a:off x="2494298" y="5212594"/>
                  <a:ext cx="1947219" cy="510090"/>
                </a:xfrm>
                <a:prstGeom prst="roundRect">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Montserrat" panose="00000500000000000000" pitchFamily="2" charset="0"/>
                    </a:rPr>
                    <a:t>Apache Spark </a:t>
                  </a:r>
                  <a:r>
                    <a:rPr lang="fr-FR" dirty="0" err="1">
                      <a:solidFill>
                        <a:schemeClr val="tx1"/>
                      </a:solidFill>
                      <a:latin typeface="Montserrat" panose="00000500000000000000" pitchFamily="2" charset="0"/>
                    </a:rPr>
                    <a:t>Core</a:t>
                  </a:r>
                  <a:r>
                    <a:rPr lang="fr-FR" dirty="0">
                      <a:solidFill>
                        <a:schemeClr val="tx1"/>
                      </a:solidFill>
                      <a:latin typeface="Montserrat" panose="00000500000000000000" pitchFamily="2" charset="0"/>
                    </a:rPr>
                    <a:t> API</a:t>
                  </a:r>
                </a:p>
              </p:txBody>
            </p:sp>
          </p:grpSp>
          <p:grpSp>
            <p:nvGrpSpPr>
              <p:cNvPr id="60" name="Groupe 59">
                <a:extLst>
                  <a:ext uri="{FF2B5EF4-FFF2-40B4-BE49-F238E27FC236}">
                    <a16:creationId xmlns:a16="http://schemas.microsoft.com/office/drawing/2014/main" id="{11204CA8-03C8-3F79-A358-9819546D156E}"/>
                  </a:ext>
                </a:extLst>
              </p:cNvPr>
              <p:cNvGrpSpPr/>
              <p:nvPr/>
            </p:nvGrpSpPr>
            <p:grpSpPr>
              <a:xfrm>
                <a:off x="3318033" y="3451805"/>
                <a:ext cx="927991" cy="720000"/>
                <a:chOff x="2990958" y="3361045"/>
                <a:chExt cx="927991" cy="720000"/>
              </a:xfrm>
            </p:grpSpPr>
            <p:sp>
              <p:nvSpPr>
                <p:cNvPr id="58" name="Organigramme : Alternative 57">
                  <a:extLst>
                    <a:ext uri="{FF2B5EF4-FFF2-40B4-BE49-F238E27FC236}">
                      <a16:creationId xmlns:a16="http://schemas.microsoft.com/office/drawing/2014/main" id="{9460863F-822F-F910-9E2E-58479067555F}"/>
                    </a:ext>
                  </a:extLst>
                </p:cNvPr>
                <p:cNvSpPr/>
                <p:nvPr/>
              </p:nvSpPr>
              <p:spPr>
                <a:xfrm rot="18578474">
                  <a:off x="3103045" y="3361045"/>
                  <a:ext cx="720000" cy="720000"/>
                </a:xfrm>
                <a:prstGeom prst="flowChartAlternateProcess">
                  <a:avLst/>
                </a:prstGeom>
                <a:noFill/>
                <a:ln w="7620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59" name="ZoneTexte 58">
                  <a:extLst>
                    <a:ext uri="{FF2B5EF4-FFF2-40B4-BE49-F238E27FC236}">
                      <a16:creationId xmlns:a16="http://schemas.microsoft.com/office/drawing/2014/main" id="{2994B4B9-2455-872D-0D41-1B9BA2F6638D}"/>
                    </a:ext>
                  </a:extLst>
                </p:cNvPr>
                <p:cNvSpPr txBox="1"/>
                <p:nvPr/>
              </p:nvSpPr>
              <p:spPr>
                <a:xfrm>
                  <a:off x="2990958" y="3525341"/>
                  <a:ext cx="927991" cy="276999"/>
                </a:xfrm>
                <a:prstGeom prst="rect">
                  <a:avLst/>
                </a:prstGeom>
                <a:noFill/>
              </p:spPr>
              <p:txBody>
                <a:bodyPr wrap="square" rtlCol="0">
                  <a:spAutoFit/>
                </a:bodyPr>
                <a:lstStyle/>
                <a:p>
                  <a:pPr algn="ctr"/>
                  <a:r>
                    <a:rPr lang="fr-FR" sz="1200" b="1" dirty="0" err="1">
                      <a:latin typeface="Montserrat" panose="00000500000000000000" pitchFamily="2" charset="0"/>
                    </a:rPr>
                    <a:t>MLlib</a:t>
                  </a:r>
                  <a:endParaRPr lang="fr-FR" sz="1200" b="1" dirty="0">
                    <a:latin typeface="Montserrat" panose="00000500000000000000" pitchFamily="2" charset="0"/>
                  </a:endParaRPr>
                </a:p>
              </p:txBody>
            </p:sp>
          </p:grpSp>
          <p:grpSp>
            <p:nvGrpSpPr>
              <p:cNvPr id="61" name="Groupe 60">
                <a:extLst>
                  <a:ext uri="{FF2B5EF4-FFF2-40B4-BE49-F238E27FC236}">
                    <a16:creationId xmlns:a16="http://schemas.microsoft.com/office/drawing/2014/main" id="{696302D0-E039-1E1F-9DEF-F4A6D54204FF}"/>
                  </a:ext>
                </a:extLst>
              </p:cNvPr>
              <p:cNvGrpSpPr/>
              <p:nvPr/>
            </p:nvGrpSpPr>
            <p:grpSpPr>
              <a:xfrm>
                <a:off x="4577332" y="3334093"/>
                <a:ext cx="1080000" cy="1080000"/>
                <a:chOff x="2990958" y="3361045"/>
                <a:chExt cx="927991" cy="810627"/>
              </a:xfrm>
            </p:grpSpPr>
            <p:sp>
              <p:nvSpPr>
                <p:cNvPr id="62" name="Organigramme : Alternative 61">
                  <a:extLst>
                    <a:ext uri="{FF2B5EF4-FFF2-40B4-BE49-F238E27FC236}">
                      <a16:creationId xmlns:a16="http://schemas.microsoft.com/office/drawing/2014/main" id="{19FDEB90-EDF0-0D08-E95E-CB029C0A7BDC}"/>
                    </a:ext>
                  </a:extLst>
                </p:cNvPr>
                <p:cNvSpPr/>
                <p:nvPr/>
              </p:nvSpPr>
              <p:spPr>
                <a:xfrm rot="18578474">
                  <a:off x="3103045" y="3361045"/>
                  <a:ext cx="720000" cy="720000"/>
                </a:xfrm>
                <a:prstGeom prst="flowChartAlternateProcess">
                  <a:avLst/>
                </a:prstGeom>
                <a:noFill/>
                <a:ln w="7620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63" name="ZoneTexte 62">
                  <a:extLst>
                    <a:ext uri="{FF2B5EF4-FFF2-40B4-BE49-F238E27FC236}">
                      <a16:creationId xmlns:a16="http://schemas.microsoft.com/office/drawing/2014/main" id="{5FAA6D07-83BD-0B43-F9D6-A2D529F41A64}"/>
                    </a:ext>
                  </a:extLst>
                </p:cNvPr>
                <p:cNvSpPr txBox="1"/>
                <p:nvPr/>
              </p:nvSpPr>
              <p:spPr>
                <a:xfrm>
                  <a:off x="2990958" y="3525341"/>
                  <a:ext cx="927991" cy="646331"/>
                </a:xfrm>
                <a:prstGeom prst="rect">
                  <a:avLst/>
                </a:prstGeom>
                <a:noFill/>
              </p:spPr>
              <p:txBody>
                <a:bodyPr wrap="square" rtlCol="0">
                  <a:spAutoFit/>
                </a:bodyPr>
                <a:lstStyle/>
                <a:p>
                  <a:pPr algn="ctr"/>
                  <a:r>
                    <a:rPr lang="fr-FR" sz="1200" b="1" dirty="0">
                      <a:latin typeface="Montserrat" panose="00000500000000000000" pitchFamily="2" charset="0"/>
                    </a:rPr>
                    <a:t>Spark Streaming</a:t>
                  </a:r>
                </a:p>
              </p:txBody>
            </p:sp>
          </p:grpSp>
          <p:grpSp>
            <p:nvGrpSpPr>
              <p:cNvPr id="4096" name="Groupe 4095">
                <a:extLst>
                  <a:ext uri="{FF2B5EF4-FFF2-40B4-BE49-F238E27FC236}">
                    <a16:creationId xmlns:a16="http://schemas.microsoft.com/office/drawing/2014/main" id="{DB3E60E4-6101-7C69-D4B8-052FBC7729BC}"/>
                  </a:ext>
                </a:extLst>
              </p:cNvPr>
              <p:cNvGrpSpPr/>
              <p:nvPr/>
            </p:nvGrpSpPr>
            <p:grpSpPr>
              <a:xfrm>
                <a:off x="4039109" y="3889798"/>
                <a:ext cx="927991" cy="720000"/>
                <a:chOff x="2990958" y="3361045"/>
                <a:chExt cx="927991" cy="720000"/>
              </a:xfrm>
            </p:grpSpPr>
            <p:sp>
              <p:nvSpPr>
                <p:cNvPr id="4097" name="Organigramme : Alternative 4096">
                  <a:extLst>
                    <a:ext uri="{FF2B5EF4-FFF2-40B4-BE49-F238E27FC236}">
                      <a16:creationId xmlns:a16="http://schemas.microsoft.com/office/drawing/2014/main" id="{55A671DD-A413-30A9-97EF-0CE46F702419}"/>
                    </a:ext>
                  </a:extLst>
                </p:cNvPr>
                <p:cNvSpPr/>
                <p:nvPr/>
              </p:nvSpPr>
              <p:spPr>
                <a:xfrm rot="18578474">
                  <a:off x="3103045" y="3361045"/>
                  <a:ext cx="720000" cy="720000"/>
                </a:xfrm>
                <a:prstGeom prst="flowChartAlternateProcess">
                  <a:avLst/>
                </a:prstGeom>
                <a:noFill/>
                <a:ln w="7620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4099" name="ZoneTexte 4098">
                  <a:extLst>
                    <a:ext uri="{FF2B5EF4-FFF2-40B4-BE49-F238E27FC236}">
                      <a16:creationId xmlns:a16="http://schemas.microsoft.com/office/drawing/2014/main" id="{81DAB135-98DB-BB7E-33BA-635EFDFE5366}"/>
                    </a:ext>
                  </a:extLst>
                </p:cNvPr>
                <p:cNvSpPr txBox="1"/>
                <p:nvPr/>
              </p:nvSpPr>
              <p:spPr>
                <a:xfrm>
                  <a:off x="2990958" y="3586301"/>
                  <a:ext cx="927991" cy="276999"/>
                </a:xfrm>
                <a:prstGeom prst="rect">
                  <a:avLst/>
                </a:prstGeom>
                <a:noFill/>
              </p:spPr>
              <p:txBody>
                <a:bodyPr wrap="square" rtlCol="0">
                  <a:spAutoFit/>
                </a:bodyPr>
                <a:lstStyle/>
                <a:p>
                  <a:pPr algn="ctr"/>
                  <a:r>
                    <a:rPr lang="fr-FR" sz="1200" b="1" dirty="0" err="1">
                      <a:latin typeface="Montserrat" panose="00000500000000000000" pitchFamily="2" charset="0"/>
                    </a:rPr>
                    <a:t>GraphX</a:t>
                  </a:r>
                  <a:endParaRPr lang="fr-FR" sz="1200" b="1" dirty="0">
                    <a:latin typeface="Montserrat" panose="00000500000000000000" pitchFamily="2" charset="0"/>
                  </a:endParaRPr>
                </a:p>
              </p:txBody>
            </p:sp>
          </p:grpSp>
          <p:grpSp>
            <p:nvGrpSpPr>
              <p:cNvPr id="4101" name="Groupe 4100">
                <a:extLst>
                  <a:ext uri="{FF2B5EF4-FFF2-40B4-BE49-F238E27FC236}">
                    <a16:creationId xmlns:a16="http://schemas.microsoft.com/office/drawing/2014/main" id="{162CE2F9-7FA5-02F5-589B-1371251193D6}"/>
                  </a:ext>
                </a:extLst>
              </p:cNvPr>
              <p:cNvGrpSpPr/>
              <p:nvPr/>
            </p:nvGrpSpPr>
            <p:grpSpPr>
              <a:xfrm>
                <a:off x="3101541" y="4095436"/>
                <a:ext cx="927991" cy="720000"/>
                <a:chOff x="2990958" y="3361045"/>
                <a:chExt cx="927991" cy="720000"/>
              </a:xfrm>
            </p:grpSpPr>
            <p:sp>
              <p:nvSpPr>
                <p:cNvPr id="4103" name="Organigramme : Alternative 4102">
                  <a:extLst>
                    <a:ext uri="{FF2B5EF4-FFF2-40B4-BE49-F238E27FC236}">
                      <a16:creationId xmlns:a16="http://schemas.microsoft.com/office/drawing/2014/main" id="{591BC33A-EC36-0E4C-5514-D68078839DB5}"/>
                    </a:ext>
                  </a:extLst>
                </p:cNvPr>
                <p:cNvSpPr/>
                <p:nvPr/>
              </p:nvSpPr>
              <p:spPr>
                <a:xfrm rot="18578474">
                  <a:off x="3103045" y="3361045"/>
                  <a:ext cx="720000" cy="720000"/>
                </a:xfrm>
                <a:prstGeom prst="flowChartAlternateProcess">
                  <a:avLst/>
                </a:prstGeom>
                <a:noFill/>
                <a:ln w="7620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4105" name="ZoneTexte 4104">
                  <a:extLst>
                    <a:ext uri="{FF2B5EF4-FFF2-40B4-BE49-F238E27FC236}">
                      <a16:creationId xmlns:a16="http://schemas.microsoft.com/office/drawing/2014/main" id="{7BE15E73-0287-5537-8B97-738128581D25}"/>
                    </a:ext>
                  </a:extLst>
                </p:cNvPr>
                <p:cNvSpPr txBox="1"/>
                <p:nvPr/>
              </p:nvSpPr>
              <p:spPr>
                <a:xfrm>
                  <a:off x="2990958" y="3525341"/>
                  <a:ext cx="927991" cy="461665"/>
                </a:xfrm>
                <a:prstGeom prst="rect">
                  <a:avLst/>
                </a:prstGeom>
                <a:noFill/>
              </p:spPr>
              <p:txBody>
                <a:bodyPr wrap="square" rtlCol="0">
                  <a:spAutoFit/>
                </a:bodyPr>
                <a:lstStyle/>
                <a:p>
                  <a:pPr algn="ctr"/>
                  <a:r>
                    <a:rPr lang="fr-FR" sz="1200" b="1" dirty="0">
                      <a:latin typeface="Montserrat" panose="00000500000000000000" pitchFamily="2" charset="0"/>
                    </a:rPr>
                    <a:t>Spark SQL</a:t>
                  </a:r>
                </a:p>
              </p:txBody>
            </p:sp>
          </p:grpSp>
        </p:grpSp>
        <p:grpSp>
          <p:nvGrpSpPr>
            <p:cNvPr id="4117" name="Groupe 4116">
              <a:extLst>
                <a:ext uri="{FF2B5EF4-FFF2-40B4-BE49-F238E27FC236}">
                  <a16:creationId xmlns:a16="http://schemas.microsoft.com/office/drawing/2014/main" id="{E9CBDB08-A5F4-8B77-A7A0-912EF90C57C7}"/>
                </a:ext>
              </a:extLst>
            </p:cNvPr>
            <p:cNvGrpSpPr/>
            <p:nvPr/>
          </p:nvGrpSpPr>
          <p:grpSpPr>
            <a:xfrm>
              <a:off x="5779949" y="5803417"/>
              <a:ext cx="1312342" cy="720000"/>
              <a:chOff x="5665320" y="5392365"/>
              <a:chExt cx="1312342" cy="720000"/>
            </a:xfrm>
          </p:grpSpPr>
          <p:sp>
            <p:nvSpPr>
              <p:cNvPr id="4109" name="Organigramme : Alternative 4108">
                <a:extLst>
                  <a:ext uri="{FF2B5EF4-FFF2-40B4-BE49-F238E27FC236}">
                    <a16:creationId xmlns:a16="http://schemas.microsoft.com/office/drawing/2014/main" id="{CB23C011-E7B2-702D-0B03-5A58B975205B}"/>
                  </a:ext>
                </a:extLst>
              </p:cNvPr>
              <p:cNvSpPr/>
              <p:nvPr/>
            </p:nvSpPr>
            <p:spPr>
              <a:xfrm rot="18578474">
                <a:off x="5665320" y="5392365"/>
                <a:ext cx="720000" cy="720000"/>
              </a:xfrm>
              <a:prstGeom prst="flowChartAlternateProcess">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p:txBody>
          </p:sp>
          <p:sp>
            <p:nvSpPr>
              <p:cNvPr id="4116" name="ZoneTexte 4115">
                <a:extLst>
                  <a:ext uri="{FF2B5EF4-FFF2-40B4-BE49-F238E27FC236}">
                    <a16:creationId xmlns:a16="http://schemas.microsoft.com/office/drawing/2014/main" id="{B837BBA7-0C8C-78BD-C7FD-A0261AF53F83}"/>
                  </a:ext>
                </a:extLst>
              </p:cNvPr>
              <p:cNvSpPr txBox="1"/>
              <p:nvPr/>
            </p:nvSpPr>
            <p:spPr>
              <a:xfrm>
                <a:off x="5756165" y="5608093"/>
                <a:ext cx="1221497" cy="307777"/>
              </a:xfrm>
              <a:prstGeom prst="rect">
                <a:avLst/>
              </a:prstGeom>
              <a:noFill/>
            </p:spPr>
            <p:txBody>
              <a:bodyPr wrap="square" rtlCol="0">
                <a:spAutoFit/>
              </a:bodyPr>
              <a:lstStyle/>
              <a:p>
                <a:r>
                  <a:rPr lang="fr-FR" sz="1400" b="1" dirty="0">
                    <a:latin typeface="Montserrat" panose="00000500000000000000" pitchFamily="2" charset="0"/>
                  </a:rPr>
                  <a:t>Java</a:t>
                </a:r>
              </a:p>
            </p:txBody>
          </p:sp>
        </p:grpSp>
        <p:grpSp>
          <p:nvGrpSpPr>
            <p:cNvPr id="4119" name="Groupe 4118">
              <a:extLst>
                <a:ext uri="{FF2B5EF4-FFF2-40B4-BE49-F238E27FC236}">
                  <a16:creationId xmlns:a16="http://schemas.microsoft.com/office/drawing/2014/main" id="{91AF74C4-F808-CAAF-2A7E-70B4B502E4DC}"/>
                </a:ext>
              </a:extLst>
            </p:cNvPr>
            <p:cNvGrpSpPr/>
            <p:nvPr/>
          </p:nvGrpSpPr>
          <p:grpSpPr>
            <a:xfrm>
              <a:off x="4862257" y="4996991"/>
              <a:ext cx="1403782" cy="720000"/>
              <a:chOff x="5665320" y="5392365"/>
              <a:chExt cx="1403782" cy="720000"/>
            </a:xfrm>
          </p:grpSpPr>
          <p:sp>
            <p:nvSpPr>
              <p:cNvPr id="4120" name="Organigramme : Alternative 4119">
                <a:extLst>
                  <a:ext uri="{FF2B5EF4-FFF2-40B4-BE49-F238E27FC236}">
                    <a16:creationId xmlns:a16="http://schemas.microsoft.com/office/drawing/2014/main" id="{E07FF30A-97B4-5D88-67B0-FB659D5D2028}"/>
                  </a:ext>
                </a:extLst>
              </p:cNvPr>
              <p:cNvSpPr/>
              <p:nvPr/>
            </p:nvSpPr>
            <p:spPr>
              <a:xfrm rot="18578474">
                <a:off x="5665320" y="5392365"/>
                <a:ext cx="720000" cy="720000"/>
              </a:xfrm>
              <a:prstGeom prst="flowChartAlternateProcess">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p:txBody>
          </p:sp>
          <p:sp>
            <p:nvSpPr>
              <p:cNvPr id="4121" name="ZoneTexte 4120">
                <a:extLst>
                  <a:ext uri="{FF2B5EF4-FFF2-40B4-BE49-F238E27FC236}">
                    <a16:creationId xmlns:a16="http://schemas.microsoft.com/office/drawing/2014/main" id="{21F1DC7D-DD53-3854-86A9-C1DC0687FF34}"/>
                  </a:ext>
                </a:extLst>
              </p:cNvPr>
              <p:cNvSpPr txBox="1"/>
              <p:nvPr/>
            </p:nvSpPr>
            <p:spPr>
              <a:xfrm>
                <a:off x="5847605" y="5567453"/>
                <a:ext cx="1221497" cy="338554"/>
              </a:xfrm>
              <a:prstGeom prst="rect">
                <a:avLst/>
              </a:prstGeom>
              <a:noFill/>
            </p:spPr>
            <p:txBody>
              <a:bodyPr wrap="square" rtlCol="0">
                <a:spAutoFit/>
              </a:bodyPr>
              <a:lstStyle/>
              <a:p>
                <a:r>
                  <a:rPr lang="fr-FR" sz="1600" b="1" dirty="0">
                    <a:latin typeface="Montserrat" panose="00000500000000000000" pitchFamily="2" charset="0"/>
                  </a:rPr>
                  <a:t>R</a:t>
                </a:r>
              </a:p>
            </p:txBody>
          </p:sp>
        </p:grpSp>
        <p:grpSp>
          <p:nvGrpSpPr>
            <p:cNvPr id="4122" name="Groupe 4121">
              <a:extLst>
                <a:ext uri="{FF2B5EF4-FFF2-40B4-BE49-F238E27FC236}">
                  <a16:creationId xmlns:a16="http://schemas.microsoft.com/office/drawing/2014/main" id="{57CED149-793C-6034-ED98-027626EBF965}"/>
                </a:ext>
              </a:extLst>
            </p:cNvPr>
            <p:cNvGrpSpPr/>
            <p:nvPr/>
          </p:nvGrpSpPr>
          <p:grpSpPr>
            <a:xfrm>
              <a:off x="5330430" y="5270021"/>
              <a:ext cx="1332000" cy="864000"/>
              <a:chOff x="5613925" y="5392365"/>
              <a:chExt cx="1221497" cy="720000"/>
            </a:xfrm>
          </p:grpSpPr>
          <p:sp>
            <p:nvSpPr>
              <p:cNvPr id="4123" name="Organigramme : Alternative 4122">
                <a:extLst>
                  <a:ext uri="{FF2B5EF4-FFF2-40B4-BE49-F238E27FC236}">
                    <a16:creationId xmlns:a16="http://schemas.microsoft.com/office/drawing/2014/main" id="{0CCA92FD-C74E-3690-E313-8445EF01383D}"/>
                  </a:ext>
                </a:extLst>
              </p:cNvPr>
              <p:cNvSpPr/>
              <p:nvPr/>
            </p:nvSpPr>
            <p:spPr>
              <a:xfrm rot="18578474">
                <a:off x="5665320" y="5392365"/>
                <a:ext cx="720000" cy="720000"/>
              </a:xfrm>
              <a:prstGeom prst="flowChartAlternateProcess">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p:txBody>
          </p:sp>
          <p:sp>
            <p:nvSpPr>
              <p:cNvPr id="4124" name="ZoneTexte 4123">
                <a:extLst>
                  <a:ext uri="{FF2B5EF4-FFF2-40B4-BE49-F238E27FC236}">
                    <a16:creationId xmlns:a16="http://schemas.microsoft.com/office/drawing/2014/main" id="{EA69ADDB-17EC-3F13-439A-D8C819928D61}"/>
                  </a:ext>
                </a:extLst>
              </p:cNvPr>
              <p:cNvSpPr txBox="1"/>
              <p:nvPr/>
            </p:nvSpPr>
            <p:spPr>
              <a:xfrm>
                <a:off x="5613925" y="5628413"/>
                <a:ext cx="1221497" cy="282128"/>
              </a:xfrm>
              <a:prstGeom prst="rect">
                <a:avLst/>
              </a:prstGeom>
              <a:noFill/>
            </p:spPr>
            <p:txBody>
              <a:bodyPr wrap="square" rtlCol="0">
                <a:spAutoFit/>
              </a:bodyPr>
              <a:lstStyle/>
              <a:p>
                <a:r>
                  <a:rPr lang="fr-FR" sz="1600" b="1" dirty="0">
                    <a:latin typeface="Montserrat" panose="00000500000000000000" pitchFamily="2" charset="0"/>
                  </a:rPr>
                  <a:t>Python</a:t>
                </a:r>
                <a:endParaRPr lang="fr-FR" sz="1400" b="1" dirty="0">
                  <a:latin typeface="Montserrat" panose="00000500000000000000" pitchFamily="2" charset="0"/>
                </a:endParaRPr>
              </a:p>
            </p:txBody>
          </p:sp>
        </p:grpSp>
        <p:grpSp>
          <p:nvGrpSpPr>
            <p:cNvPr id="4125" name="Groupe 4124">
              <a:extLst>
                <a:ext uri="{FF2B5EF4-FFF2-40B4-BE49-F238E27FC236}">
                  <a16:creationId xmlns:a16="http://schemas.microsoft.com/office/drawing/2014/main" id="{F6B6DFB3-4AE8-560A-A936-8C83212CD5C4}"/>
                </a:ext>
              </a:extLst>
            </p:cNvPr>
            <p:cNvGrpSpPr/>
            <p:nvPr/>
          </p:nvGrpSpPr>
          <p:grpSpPr>
            <a:xfrm>
              <a:off x="4647713" y="5645016"/>
              <a:ext cx="1312342" cy="720000"/>
              <a:chOff x="5665320" y="5392365"/>
              <a:chExt cx="1312342" cy="720000"/>
            </a:xfrm>
          </p:grpSpPr>
          <p:sp>
            <p:nvSpPr>
              <p:cNvPr id="4126" name="Organigramme : Alternative 4125">
                <a:extLst>
                  <a:ext uri="{FF2B5EF4-FFF2-40B4-BE49-F238E27FC236}">
                    <a16:creationId xmlns:a16="http://schemas.microsoft.com/office/drawing/2014/main" id="{2653C153-F504-5F65-FABA-09DB7196DDC9}"/>
                  </a:ext>
                </a:extLst>
              </p:cNvPr>
              <p:cNvSpPr/>
              <p:nvPr/>
            </p:nvSpPr>
            <p:spPr>
              <a:xfrm rot="18578474">
                <a:off x="5665320" y="5392365"/>
                <a:ext cx="720000" cy="720000"/>
              </a:xfrm>
              <a:prstGeom prst="flowChartAlternateProcess">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p:txBody>
          </p:sp>
          <p:sp>
            <p:nvSpPr>
              <p:cNvPr id="4127" name="ZoneTexte 4126">
                <a:extLst>
                  <a:ext uri="{FF2B5EF4-FFF2-40B4-BE49-F238E27FC236}">
                    <a16:creationId xmlns:a16="http://schemas.microsoft.com/office/drawing/2014/main" id="{E7D9B455-4A6F-C683-FC3B-6357469F6636}"/>
                  </a:ext>
                </a:extLst>
              </p:cNvPr>
              <p:cNvSpPr txBox="1"/>
              <p:nvPr/>
            </p:nvSpPr>
            <p:spPr>
              <a:xfrm>
                <a:off x="5756165" y="5608093"/>
                <a:ext cx="1221497" cy="307777"/>
              </a:xfrm>
              <a:prstGeom prst="rect">
                <a:avLst/>
              </a:prstGeom>
              <a:noFill/>
            </p:spPr>
            <p:txBody>
              <a:bodyPr wrap="square" rtlCol="0">
                <a:spAutoFit/>
              </a:bodyPr>
              <a:lstStyle/>
              <a:p>
                <a:r>
                  <a:rPr lang="fr-FR" sz="1400" b="1" dirty="0">
                    <a:latin typeface="Montserrat" panose="00000500000000000000" pitchFamily="2" charset="0"/>
                  </a:rPr>
                  <a:t>SQL</a:t>
                </a:r>
              </a:p>
            </p:txBody>
          </p:sp>
        </p:grpSp>
        <p:grpSp>
          <p:nvGrpSpPr>
            <p:cNvPr id="4128" name="Groupe 4127">
              <a:extLst>
                <a:ext uri="{FF2B5EF4-FFF2-40B4-BE49-F238E27FC236}">
                  <a16:creationId xmlns:a16="http://schemas.microsoft.com/office/drawing/2014/main" id="{F7F080FF-AE93-337D-D602-CA10E819F95E}"/>
                </a:ext>
              </a:extLst>
            </p:cNvPr>
            <p:cNvGrpSpPr/>
            <p:nvPr/>
          </p:nvGrpSpPr>
          <p:grpSpPr>
            <a:xfrm>
              <a:off x="4129291" y="5342018"/>
              <a:ext cx="1221497" cy="720000"/>
              <a:chOff x="5664725" y="5392365"/>
              <a:chExt cx="1221497" cy="720000"/>
            </a:xfrm>
          </p:grpSpPr>
          <p:sp>
            <p:nvSpPr>
              <p:cNvPr id="4129" name="Organigramme : Alternative 4128">
                <a:extLst>
                  <a:ext uri="{FF2B5EF4-FFF2-40B4-BE49-F238E27FC236}">
                    <a16:creationId xmlns:a16="http://schemas.microsoft.com/office/drawing/2014/main" id="{803329EB-8AF9-69F0-CE89-D29DF149A488}"/>
                  </a:ext>
                </a:extLst>
              </p:cNvPr>
              <p:cNvSpPr/>
              <p:nvPr/>
            </p:nvSpPr>
            <p:spPr>
              <a:xfrm rot="18578474">
                <a:off x="5665320" y="5392365"/>
                <a:ext cx="720000" cy="720000"/>
              </a:xfrm>
              <a:prstGeom prst="flowChartAlternateProcess">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p:txBody>
          </p:sp>
          <p:sp>
            <p:nvSpPr>
              <p:cNvPr id="4130" name="ZoneTexte 4129">
                <a:extLst>
                  <a:ext uri="{FF2B5EF4-FFF2-40B4-BE49-F238E27FC236}">
                    <a16:creationId xmlns:a16="http://schemas.microsoft.com/office/drawing/2014/main" id="{70661A70-05F6-9964-4CE2-EF5851F98309}"/>
                  </a:ext>
                </a:extLst>
              </p:cNvPr>
              <p:cNvSpPr txBox="1"/>
              <p:nvPr/>
            </p:nvSpPr>
            <p:spPr>
              <a:xfrm>
                <a:off x="5664725" y="5608093"/>
                <a:ext cx="1221497" cy="307777"/>
              </a:xfrm>
              <a:prstGeom prst="rect">
                <a:avLst/>
              </a:prstGeom>
              <a:noFill/>
            </p:spPr>
            <p:txBody>
              <a:bodyPr wrap="square" rtlCol="0">
                <a:spAutoFit/>
              </a:bodyPr>
              <a:lstStyle/>
              <a:p>
                <a:r>
                  <a:rPr lang="fr-FR" sz="1400" b="1" dirty="0">
                    <a:latin typeface="Montserrat" panose="00000500000000000000" pitchFamily="2" charset="0"/>
                  </a:rPr>
                  <a:t>Scala</a:t>
                </a:r>
              </a:p>
            </p:txBody>
          </p:sp>
        </p:grpSp>
      </p:grpSp>
      <p:sp>
        <p:nvSpPr>
          <p:cNvPr id="4149" name="ZoneTexte 4148">
            <a:extLst>
              <a:ext uri="{FF2B5EF4-FFF2-40B4-BE49-F238E27FC236}">
                <a16:creationId xmlns:a16="http://schemas.microsoft.com/office/drawing/2014/main" id="{B14637C9-12FF-824A-6622-9356EBA6E20D}"/>
              </a:ext>
            </a:extLst>
          </p:cNvPr>
          <p:cNvSpPr txBox="1"/>
          <p:nvPr/>
        </p:nvSpPr>
        <p:spPr>
          <a:xfrm>
            <a:off x="679610" y="4978572"/>
            <a:ext cx="11597480" cy="789319"/>
          </a:xfrm>
          <a:prstGeom prst="rect">
            <a:avLst/>
          </a:prstGeom>
          <a:noFill/>
        </p:spPr>
        <p:txBody>
          <a:bodyPr wrap="square">
            <a:spAutoFit/>
          </a:bodyPr>
          <a:lstStyle/>
          <a:p>
            <a:pPr algn="just">
              <a:lnSpc>
                <a:spcPct val="150000"/>
              </a:lnSpc>
            </a:pPr>
            <a:r>
              <a:rPr lang="fr-FR" sz="1600" dirty="0">
                <a:latin typeface="Montserrat" panose="00000500000000000000" pitchFamily="2" charset="0"/>
              </a:rPr>
              <a:t> peut fonctionner en locale ou en ligne. En mode local, le parallélisme des calculs se fera en fonction du nombre de cœurs disponibles sur la machine.</a:t>
            </a:r>
          </a:p>
        </p:txBody>
      </p:sp>
      <p:pic>
        <p:nvPicPr>
          <p:cNvPr id="4150" name="Picture 2" descr="Apache Spark — Wikipédia">
            <a:extLst>
              <a:ext uri="{FF2B5EF4-FFF2-40B4-BE49-F238E27FC236}">
                <a16:creationId xmlns:a16="http://schemas.microsoft.com/office/drawing/2014/main" id="{A37BA18F-E0D1-46BB-2806-356423D51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18" y="4928849"/>
            <a:ext cx="770254" cy="399890"/>
          </a:xfrm>
          <a:prstGeom prst="rect">
            <a:avLst/>
          </a:prstGeom>
          <a:noFill/>
          <a:extLst>
            <a:ext uri="{909E8E84-426E-40DD-AFC4-6F175D3DCCD1}">
              <a14:hiddenFill xmlns:a14="http://schemas.microsoft.com/office/drawing/2010/main">
                <a:solidFill>
                  <a:srgbClr val="FFFFFF"/>
                </a:solidFill>
              </a14:hiddenFill>
            </a:ext>
          </a:extLst>
        </p:spPr>
      </p:pic>
      <p:sp>
        <p:nvSpPr>
          <p:cNvPr id="4151" name="ZoneTexte 4150">
            <a:extLst>
              <a:ext uri="{FF2B5EF4-FFF2-40B4-BE49-F238E27FC236}">
                <a16:creationId xmlns:a16="http://schemas.microsoft.com/office/drawing/2014/main" id="{452E7832-092F-20BB-DEBA-831DDBB99E97}"/>
              </a:ext>
            </a:extLst>
          </p:cNvPr>
          <p:cNvSpPr txBox="1"/>
          <p:nvPr/>
        </p:nvSpPr>
        <p:spPr>
          <a:xfrm>
            <a:off x="714898" y="5773278"/>
            <a:ext cx="11552191" cy="789319"/>
          </a:xfrm>
          <a:prstGeom prst="rect">
            <a:avLst/>
          </a:prstGeom>
          <a:noFill/>
        </p:spPr>
        <p:txBody>
          <a:bodyPr wrap="square">
            <a:spAutoFit/>
          </a:bodyPr>
          <a:lstStyle/>
          <a:p>
            <a:pPr algn="just">
              <a:lnSpc>
                <a:spcPct val="150000"/>
              </a:lnSpc>
            </a:pPr>
            <a:r>
              <a:rPr lang="fr-FR" sz="1600" b="0" i="0" dirty="0">
                <a:solidFill>
                  <a:srgbClr val="3C4858"/>
                </a:solidFill>
                <a:effectLst/>
                <a:latin typeface="Montserrat" panose="00000500000000000000" pitchFamily="2" charset="0"/>
              </a:rPr>
              <a:t>fonctionne sur un ordinateur portable, sur Hadoop, sur Apache </a:t>
            </a:r>
            <a:r>
              <a:rPr lang="fr-FR" sz="1600" b="0" i="0" dirty="0" err="1">
                <a:solidFill>
                  <a:srgbClr val="3C4858"/>
                </a:solidFill>
                <a:effectLst/>
                <a:latin typeface="Montserrat" panose="00000500000000000000" pitchFamily="2" charset="0"/>
              </a:rPr>
              <a:t>Mesos</a:t>
            </a:r>
            <a:r>
              <a:rPr lang="fr-FR" sz="1600" b="0" i="0" dirty="0">
                <a:solidFill>
                  <a:srgbClr val="3C4858"/>
                </a:solidFill>
                <a:effectLst/>
                <a:latin typeface="Montserrat" panose="00000500000000000000" pitchFamily="2" charset="0"/>
              </a:rPr>
              <a:t>, de manière autonome ou dans le cloud et peut accéder à diverses sources de données, notamment HDFS, Apache Cassandra, </a:t>
            </a:r>
            <a:r>
              <a:rPr lang="fr-FR" sz="1600" b="0" i="0" u="none" strike="noStrike" dirty="0">
                <a:solidFill>
                  <a:srgbClr val="C9007F"/>
                </a:solidFill>
                <a:effectLst/>
                <a:latin typeface="Montserrat" panose="00000500000000000000" pitchFamily="2" charset="0"/>
                <a:hlinkClick r:id="rId7"/>
              </a:rPr>
              <a:t>Apache HBase</a:t>
            </a:r>
            <a:r>
              <a:rPr lang="fr-FR" sz="1600" b="0" i="0" dirty="0">
                <a:solidFill>
                  <a:srgbClr val="3C4858"/>
                </a:solidFill>
                <a:effectLst/>
                <a:latin typeface="Montserrat" panose="00000500000000000000" pitchFamily="2" charset="0"/>
              </a:rPr>
              <a:t> et S3.</a:t>
            </a:r>
            <a:endParaRPr lang="fr-FR" sz="1600" dirty="0">
              <a:latin typeface="Montserrat" panose="00000500000000000000" pitchFamily="2" charset="0"/>
            </a:endParaRPr>
          </a:p>
        </p:txBody>
      </p:sp>
      <p:pic>
        <p:nvPicPr>
          <p:cNvPr id="4152" name="Picture 2" descr="Apache Spark — Wikipédia">
            <a:extLst>
              <a:ext uri="{FF2B5EF4-FFF2-40B4-BE49-F238E27FC236}">
                <a16:creationId xmlns:a16="http://schemas.microsoft.com/office/drawing/2014/main" id="{BAD39301-4120-AC9B-E240-B87D30624A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32" y="5731805"/>
            <a:ext cx="770254" cy="39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1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wipe(left)">
                                      <p:cBhvr>
                                        <p:cTn id="10" dur="500"/>
                                        <p:tgtEl>
                                          <p:spTgt spid="4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left)">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131"/>
                                        </p:tgtEl>
                                        <p:attrNameLst>
                                          <p:attrName>style.visibility</p:attrName>
                                        </p:attrNameLst>
                                      </p:cBhvr>
                                      <p:to>
                                        <p:strVal val="visible"/>
                                      </p:to>
                                    </p:set>
                                    <p:animEffect transition="in" filter="wipe(left)">
                                      <p:cBhvr>
                                        <p:cTn id="18" dur="500"/>
                                        <p:tgtEl>
                                          <p:spTgt spid="413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par>
                                <p:cTn id="24" presetID="22" presetClass="entr" presetSubtype="1" fill="hold" nodeType="withEffect">
                                  <p:stCondLst>
                                    <p:cond delay="0"/>
                                  </p:stCondLst>
                                  <p:childTnLst>
                                    <p:set>
                                      <p:cBhvr>
                                        <p:cTn id="25" dur="1" fill="hold">
                                          <p:stCondLst>
                                            <p:cond delay="0"/>
                                          </p:stCondLst>
                                        </p:cTn>
                                        <p:tgtEl>
                                          <p:spTgt spid="4106"/>
                                        </p:tgtEl>
                                        <p:attrNameLst>
                                          <p:attrName>style.visibility</p:attrName>
                                        </p:attrNameLst>
                                      </p:cBhvr>
                                      <p:to>
                                        <p:strVal val="visible"/>
                                      </p:to>
                                    </p:set>
                                    <p:animEffect transition="in" filter="wipe(up)">
                                      <p:cBhvr>
                                        <p:cTn id="26" dur="500"/>
                                        <p:tgtEl>
                                          <p:spTgt spid="4106"/>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up)">
                                      <p:cBhvr>
                                        <p:cTn id="29" dur="500"/>
                                        <p:tgtEl>
                                          <p:spTgt spid="5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up)">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150"/>
                                        </p:tgtEl>
                                        <p:attrNameLst>
                                          <p:attrName>style.visibility</p:attrName>
                                        </p:attrNameLst>
                                      </p:cBhvr>
                                      <p:to>
                                        <p:strVal val="visible"/>
                                      </p:to>
                                    </p:set>
                                    <p:animEffect transition="in" filter="wipe(left)">
                                      <p:cBhvr>
                                        <p:cTn id="37" dur="500"/>
                                        <p:tgtEl>
                                          <p:spTgt spid="415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149"/>
                                        </p:tgtEl>
                                        <p:attrNameLst>
                                          <p:attrName>style.visibility</p:attrName>
                                        </p:attrNameLst>
                                      </p:cBhvr>
                                      <p:to>
                                        <p:strVal val="visible"/>
                                      </p:to>
                                    </p:set>
                                    <p:animEffect transition="in" filter="wipe(left)">
                                      <p:cBhvr>
                                        <p:cTn id="40" dur="500"/>
                                        <p:tgtEl>
                                          <p:spTgt spid="414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152"/>
                                        </p:tgtEl>
                                        <p:attrNameLst>
                                          <p:attrName>style.visibility</p:attrName>
                                        </p:attrNameLst>
                                      </p:cBhvr>
                                      <p:to>
                                        <p:strVal val="visible"/>
                                      </p:to>
                                    </p:set>
                                    <p:animEffect transition="in" filter="wipe(left)">
                                      <p:cBhvr>
                                        <p:cTn id="45" dur="500"/>
                                        <p:tgtEl>
                                          <p:spTgt spid="415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4151"/>
                                        </p:tgtEl>
                                        <p:attrNameLst>
                                          <p:attrName>style.visibility</p:attrName>
                                        </p:attrNameLst>
                                      </p:cBhvr>
                                      <p:to>
                                        <p:strVal val="visible"/>
                                      </p:to>
                                    </p:set>
                                    <p:animEffect transition="in" filter="wipe(left)">
                                      <p:cBhvr>
                                        <p:cTn id="48" dur="500"/>
                                        <p:tgtEl>
                                          <p:spTgt spid="4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1" grpId="0"/>
      <p:bldP spid="52" grpId="0" animBg="1"/>
      <p:bldP spid="4149" grpId="0"/>
      <p:bldP spid="41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e 21">
            <a:extLst>
              <a:ext uri="{FF2B5EF4-FFF2-40B4-BE49-F238E27FC236}">
                <a16:creationId xmlns:a16="http://schemas.microsoft.com/office/drawing/2014/main" id="{D11923A6-9B87-BB77-7A38-4A297D9C52DF}"/>
              </a:ext>
            </a:extLst>
          </p:cNvPr>
          <p:cNvGrpSpPr/>
          <p:nvPr/>
        </p:nvGrpSpPr>
        <p:grpSpPr>
          <a:xfrm>
            <a:off x="-19050" y="-40156"/>
            <a:ext cx="5077296" cy="3562883"/>
            <a:chOff x="3554115" y="839135"/>
            <a:chExt cx="6955580" cy="4587027"/>
          </a:xfrm>
        </p:grpSpPr>
        <p:grpSp>
          <p:nvGrpSpPr>
            <p:cNvPr id="23" name="Groupe 22">
              <a:extLst>
                <a:ext uri="{FF2B5EF4-FFF2-40B4-BE49-F238E27FC236}">
                  <a16:creationId xmlns:a16="http://schemas.microsoft.com/office/drawing/2014/main" id="{4F3A2400-BCB3-3387-6C34-BFB2DE1F776D}"/>
                </a:ext>
              </a:extLst>
            </p:cNvPr>
            <p:cNvGrpSpPr/>
            <p:nvPr/>
          </p:nvGrpSpPr>
          <p:grpSpPr>
            <a:xfrm>
              <a:off x="3554115" y="839135"/>
              <a:ext cx="6955580" cy="4587027"/>
              <a:chOff x="3554115" y="839135"/>
              <a:chExt cx="6955580" cy="4587027"/>
            </a:xfrm>
          </p:grpSpPr>
          <p:grpSp>
            <p:nvGrpSpPr>
              <p:cNvPr id="26" name="Groupe 25">
                <a:extLst>
                  <a:ext uri="{FF2B5EF4-FFF2-40B4-BE49-F238E27FC236}">
                    <a16:creationId xmlns:a16="http://schemas.microsoft.com/office/drawing/2014/main" id="{44B0F757-5000-72E0-CB85-E2B0E2A36FD3}"/>
                  </a:ext>
                </a:extLst>
              </p:cNvPr>
              <p:cNvGrpSpPr/>
              <p:nvPr/>
            </p:nvGrpSpPr>
            <p:grpSpPr>
              <a:xfrm>
                <a:off x="3554115" y="839135"/>
                <a:ext cx="6955580" cy="4587027"/>
                <a:chOff x="3554115" y="839135"/>
                <a:chExt cx="6955580" cy="4587027"/>
              </a:xfrm>
            </p:grpSpPr>
            <p:pic>
              <p:nvPicPr>
                <p:cNvPr id="30" name="Picture 12" descr="Spark Cluster Deployment with Kubernetes and Helm Charts | by λ.eranga |  Rahasak Labs | Medium">
                  <a:extLst>
                    <a:ext uri="{FF2B5EF4-FFF2-40B4-BE49-F238E27FC236}">
                      <a16:creationId xmlns:a16="http://schemas.microsoft.com/office/drawing/2014/main" id="{A200468F-0411-FDE3-CD0A-81F298099B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10"/>
                <a:stretch/>
              </p:blipFill>
              <p:spPr bwMode="auto">
                <a:xfrm>
                  <a:off x="3554115" y="839135"/>
                  <a:ext cx="6955580" cy="4587027"/>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FF9F4DD-89E5-8DBA-0C45-2507C8D326B5}"/>
                    </a:ext>
                  </a:extLst>
                </p:cNvPr>
                <p:cNvSpPr/>
                <p:nvPr/>
              </p:nvSpPr>
              <p:spPr>
                <a:xfrm>
                  <a:off x="5502252" y="2998174"/>
                  <a:ext cx="864000" cy="282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11656637-6246-B127-7FAC-8190C340F65D}"/>
                    </a:ext>
                  </a:extLst>
                </p:cNvPr>
                <p:cNvSpPr/>
                <p:nvPr/>
              </p:nvSpPr>
              <p:spPr>
                <a:xfrm rot="13252536">
                  <a:off x="7769202" y="3524250"/>
                  <a:ext cx="864000" cy="282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9A3FFB12-922F-898F-311C-6F6BF4BA6299}"/>
                    </a:ext>
                  </a:extLst>
                </p:cNvPr>
                <p:cNvSpPr/>
                <p:nvPr/>
              </p:nvSpPr>
              <p:spPr>
                <a:xfrm rot="18876903">
                  <a:off x="7677161" y="2463890"/>
                  <a:ext cx="864000" cy="282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7" name="Flèche : double flèche horizontale 26">
                <a:extLst>
                  <a:ext uri="{FF2B5EF4-FFF2-40B4-BE49-F238E27FC236}">
                    <a16:creationId xmlns:a16="http://schemas.microsoft.com/office/drawing/2014/main" id="{EB070171-F177-4A7E-A93B-166B3D2EFFDB}"/>
                  </a:ext>
                </a:extLst>
              </p:cNvPr>
              <p:cNvSpPr/>
              <p:nvPr/>
            </p:nvSpPr>
            <p:spPr>
              <a:xfrm>
                <a:off x="5474111" y="3072702"/>
                <a:ext cx="900000" cy="108000"/>
              </a:xfrm>
              <a:prstGeom prst="lef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a:p>
            </p:txBody>
          </p:sp>
          <p:sp>
            <p:nvSpPr>
              <p:cNvPr id="28" name="Flèche : double flèche horizontale 27">
                <a:extLst>
                  <a:ext uri="{FF2B5EF4-FFF2-40B4-BE49-F238E27FC236}">
                    <a16:creationId xmlns:a16="http://schemas.microsoft.com/office/drawing/2014/main" id="{35F4548A-E4E5-6944-6F39-0EE63DC7ADBC}"/>
                  </a:ext>
                </a:extLst>
              </p:cNvPr>
              <p:cNvSpPr/>
              <p:nvPr/>
            </p:nvSpPr>
            <p:spPr>
              <a:xfrm rot="18620719">
                <a:off x="7504482" y="2253689"/>
                <a:ext cx="1116000" cy="108000"/>
              </a:xfrm>
              <a:prstGeom prst="lef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a:p>
            </p:txBody>
          </p:sp>
          <p:sp>
            <p:nvSpPr>
              <p:cNvPr id="29" name="Flèche : double flèche horizontale 28">
                <a:extLst>
                  <a:ext uri="{FF2B5EF4-FFF2-40B4-BE49-F238E27FC236}">
                    <a16:creationId xmlns:a16="http://schemas.microsoft.com/office/drawing/2014/main" id="{926061D9-F312-A15B-3F98-293699D84197}"/>
                  </a:ext>
                </a:extLst>
              </p:cNvPr>
              <p:cNvSpPr/>
              <p:nvPr/>
            </p:nvSpPr>
            <p:spPr>
              <a:xfrm rot="2855080">
                <a:off x="7579649" y="3860576"/>
                <a:ext cx="1116000" cy="108000"/>
              </a:xfrm>
              <a:prstGeom prst="lef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a:p>
            </p:txBody>
          </p:sp>
        </p:grpSp>
        <p:sp>
          <p:nvSpPr>
            <p:cNvPr id="24" name="Flèche : double flèche horizontale 23">
              <a:extLst>
                <a:ext uri="{FF2B5EF4-FFF2-40B4-BE49-F238E27FC236}">
                  <a16:creationId xmlns:a16="http://schemas.microsoft.com/office/drawing/2014/main" id="{B34D9FCB-5A89-D30E-82B2-6A756393D778}"/>
                </a:ext>
              </a:extLst>
            </p:cNvPr>
            <p:cNvSpPr/>
            <p:nvPr/>
          </p:nvSpPr>
          <p:spPr>
            <a:xfrm rot="20588383">
              <a:off x="4959395" y="1583967"/>
              <a:ext cx="3600000" cy="108000"/>
            </a:xfrm>
            <a:prstGeom prst="lef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25" name="Flèche : double flèche horizontale 24">
              <a:extLst>
                <a:ext uri="{FF2B5EF4-FFF2-40B4-BE49-F238E27FC236}">
                  <a16:creationId xmlns:a16="http://schemas.microsoft.com/office/drawing/2014/main" id="{6D5F5907-E903-5403-1FE3-4BCD7DF5726D}"/>
                </a:ext>
              </a:extLst>
            </p:cNvPr>
            <p:cNvSpPr/>
            <p:nvPr/>
          </p:nvSpPr>
          <p:spPr>
            <a:xfrm rot="1074069">
              <a:off x="5014309" y="4443028"/>
              <a:ext cx="3600000" cy="108000"/>
            </a:xfrm>
            <a:prstGeom prst="lef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grpSp>
      <p:sp>
        <p:nvSpPr>
          <p:cNvPr id="34" name="ZoneTexte 33">
            <a:extLst>
              <a:ext uri="{FF2B5EF4-FFF2-40B4-BE49-F238E27FC236}">
                <a16:creationId xmlns:a16="http://schemas.microsoft.com/office/drawing/2014/main" id="{360B6DA5-1C46-4459-7A0E-2B3957A61082}"/>
              </a:ext>
            </a:extLst>
          </p:cNvPr>
          <p:cNvSpPr txBox="1"/>
          <p:nvPr/>
        </p:nvSpPr>
        <p:spPr>
          <a:xfrm>
            <a:off x="5984537" y="64619"/>
            <a:ext cx="5849838" cy="40011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000" b="1" dirty="0">
                <a:ln/>
                <a:solidFill>
                  <a:srgbClr val="C00000"/>
                </a:solidFill>
                <a:latin typeface="Montserrat" panose="00000500000000000000" pitchFamily="2" charset="0"/>
              </a:rPr>
              <a:t>Architecture Spark : maître-esclave</a:t>
            </a:r>
          </a:p>
        </p:txBody>
      </p:sp>
      <p:sp>
        <p:nvSpPr>
          <p:cNvPr id="36" name="ZoneTexte 35">
            <a:extLst>
              <a:ext uri="{FF2B5EF4-FFF2-40B4-BE49-F238E27FC236}">
                <a16:creationId xmlns:a16="http://schemas.microsoft.com/office/drawing/2014/main" id="{A9A4F97A-3A32-BF43-CBE2-5002923686F6}"/>
              </a:ext>
            </a:extLst>
          </p:cNvPr>
          <p:cNvSpPr txBox="1"/>
          <p:nvPr/>
        </p:nvSpPr>
        <p:spPr>
          <a:xfrm>
            <a:off x="5092259" y="598035"/>
            <a:ext cx="7061481" cy="2677656"/>
          </a:xfrm>
          <a:prstGeom prst="rect">
            <a:avLst/>
          </a:prstGeom>
          <a:noFill/>
        </p:spPr>
        <p:txBody>
          <a:bodyPr wrap="square">
            <a:spAutoFit/>
          </a:bodyPr>
          <a:lstStyle/>
          <a:p>
            <a:pPr marL="285750" indent="-285750" algn="just">
              <a:buFont typeface="Wingdings" panose="05000000000000000000" pitchFamily="2" charset="2"/>
              <a:buChar char="§"/>
            </a:pPr>
            <a:r>
              <a:rPr lang="fr-FR" sz="1400" b="1" i="1" dirty="0">
                <a:solidFill>
                  <a:schemeClr val="accent1">
                    <a:lumMod val="75000"/>
                  </a:schemeClr>
                </a:solidFill>
                <a:latin typeface="Montserrat" panose="00000500000000000000" pitchFamily="2" charset="0"/>
              </a:rPr>
              <a:t>Driver : </a:t>
            </a:r>
            <a:r>
              <a:rPr lang="fr-FR" sz="1400" dirty="0">
                <a:solidFill>
                  <a:schemeClr val="tx1"/>
                </a:solidFill>
                <a:latin typeface="Montserrat" panose="00000500000000000000" pitchFamily="2" charset="0"/>
              </a:rPr>
              <a:t>L’objet </a:t>
            </a:r>
            <a:r>
              <a:rPr lang="fr-FR" sz="1400" dirty="0" err="1">
                <a:solidFill>
                  <a:schemeClr val="tx1"/>
                </a:solidFill>
                <a:latin typeface="Montserrat" panose="00000500000000000000" pitchFamily="2" charset="0"/>
              </a:rPr>
              <a:t>Sparkcontext</a:t>
            </a:r>
            <a:r>
              <a:rPr lang="fr-FR" sz="1400" dirty="0">
                <a:solidFill>
                  <a:schemeClr val="tx1"/>
                </a:solidFill>
                <a:latin typeface="Montserrat" panose="00000500000000000000" pitchFamily="2" charset="0"/>
              </a:rPr>
              <a:t> ou </a:t>
            </a:r>
            <a:r>
              <a:rPr lang="fr-FR" sz="1400" dirty="0" err="1">
                <a:latin typeface="Montserrat" panose="00000500000000000000" pitchFamily="2" charset="0"/>
              </a:rPr>
              <a:t>S</a:t>
            </a:r>
            <a:r>
              <a:rPr lang="fr-FR" sz="1400" dirty="0" err="1">
                <a:solidFill>
                  <a:schemeClr val="tx1"/>
                </a:solidFill>
                <a:latin typeface="Montserrat" panose="00000500000000000000" pitchFamily="2" charset="0"/>
              </a:rPr>
              <a:t>parksession</a:t>
            </a:r>
            <a:r>
              <a:rPr lang="fr-FR" sz="1400" dirty="0">
                <a:solidFill>
                  <a:schemeClr val="tx1"/>
                </a:solidFill>
                <a:latin typeface="Montserrat" panose="00000500000000000000" pitchFamily="2" charset="0"/>
              </a:rPr>
              <a:t> instancié et configuré va créer une machine virtuelle (JVM) responsable de la mise en œuvre de l’application et de la distribution et l’agrégation des calculs.</a:t>
            </a:r>
          </a:p>
          <a:p>
            <a:pPr marL="285750" indent="-285750" algn="just">
              <a:buFont typeface="Wingdings" panose="05000000000000000000" pitchFamily="2" charset="2"/>
              <a:buChar char="§"/>
            </a:pPr>
            <a:endParaRPr lang="fr-FR" sz="1400" dirty="0">
              <a:solidFill>
                <a:schemeClr val="tx1"/>
              </a:solidFill>
              <a:latin typeface="Montserrat" panose="00000500000000000000" pitchFamily="2" charset="0"/>
            </a:endParaRPr>
          </a:p>
          <a:p>
            <a:pPr marL="285750" indent="-285750" algn="just">
              <a:buFont typeface="Wingdings" panose="05000000000000000000" pitchFamily="2" charset="2"/>
              <a:buChar char="§"/>
            </a:pPr>
            <a:r>
              <a:rPr lang="fr-FR" sz="1400" b="1" i="1" dirty="0">
                <a:solidFill>
                  <a:schemeClr val="accent1">
                    <a:lumMod val="75000"/>
                  </a:schemeClr>
                </a:solidFill>
                <a:latin typeface="Montserrat" panose="00000500000000000000" pitchFamily="2" charset="0"/>
              </a:rPr>
              <a:t>Cluster manager : </a:t>
            </a:r>
            <a:r>
              <a:rPr lang="fr-FR" sz="1400" dirty="0">
                <a:latin typeface="Montserrat" panose="00000500000000000000" pitchFamily="2" charset="0"/>
              </a:rPr>
              <a:t>il permet de :</a:t>
            </a:r>
            <a:endParaRPr lang="fr-FR" sz="1400" dirty="0">
              <a:solidFill>
                <a:schemeClr val="tx1"/>
              </a:solidFill>
              <a:latin typeface="Montserrat" panose="00000500000000000000" pitchFamily="2" charset="0"/>
            </a:endParaRPr>
          </a:p>
          <a:p>
            <a:pPr marL="432000" indent="-285750" algn="just">
              <a:buFont typeface="Courier New" panose="02070309020205020404" pitchFamily="49" charset="0"/>
              <a:buChar char="­"/>
            </a:pPr>
            <a:r>
              <a:rPr lang="fr-FR" sz="1400" b="0" i="0" dirty="0">
                <a:solidFill>
                  <a:srgbClr val="171717"/>
                </a:solidFill>
                <a:effectLst/>
                <a:latin typeface="Montserrat" panose="00000500000000000000" pitchFamily="2" charset="0"/>
              </a:rPr>
              <a:t>Gérer l’allocation de ressources.</a:t>
            </a:r>
          </a:p>
          <a:p>
            <a:pPr marL="432000" indent="-285750" algn="just">
              <a:buFont typeface="Courier New" panose="02070309020205020404" pitchFamily="49" charset="0"/>
              <a:buChar char="­"/>
            </a:pPr>
            <a:r>
              <a:rPr lang="fr-FR" sz="1400" b="0" i="0" dirty="0">
                <a:solidFill>
                  <a:srgbClr val="171717"/>
                </a:solidFill>
                <a:effectLst/>
                <a:latin typeface="Montserrat" panose="00000500000000000000" pitchFamily="2" charset="0"/>
              </a:rPr>
              <a:t>Gérer la division des programmes.</a:t>
            </a:r>
          </a:p>
          <a:p>
            <a:pPr marL="432000" indent="-285750" algn="just">
              <a:buFont typeface="Courier New" panose="02070309020205020404" pitchFamily="49" charset="0"/>
              <a:buChar char="­"/>
            </a:pPr>
            <a:r>
              <a:rPr lang="fr-FR" sz="1400" b="0" i="0" dirty="0">
                <a:solidFill>
                  <a:srgbClr val="171717"/>
                </a:solidFill>
                <a:effectLst/>
                <a:latin typeface="Montserrat" panose="00000500000000000000" pitchFamily="2" charset="0"/>
              </a:rPr>
              <a:t>Gérer l’exécution du programme.</a:t>
            </a:r>
          </a:p>
          <a:p>
            <a:pPr marL="432000" indent="-285750" algn="just">
              <a:buFont typeface="Courier New" panose="02070309020205020404" pitchFamily="49" charset="0"/>
              <a:buChar char="­"/>
            </a:pPr>
            <a:endParaRPr lang="fr-FR" sz="1400" b="0" i="0" dirty="0">
              <a:solidFill>
                <a:srgbClr val="171717"/>
              </a:solidFill>
              <a:effectLst/>
              <a:latin typeface="Montserrat" panose="00000500000000000000" pitchFamily="2" charset="0"/>
            </a:endParaRPr>
          </a:p>
          <a:p>
            <a:pPr marL="285750" indent="-285750" algn="just">
              <a:buFont typeface="Wingdings" panose="05000000000000000000" pitchFamily="2" charset="2"/>
              <a:buChar char="§"/>
            </a:pPr>
            <a:r>
              <a:rPr lang="fr-FR" sz="1400" b="1" i="1" dirty="0" err="1">
                <a:solidFill>
                  <a:schemeClr val="accent1">
                    <a:lumMod val="75000"/>
                  </a:schemeClr>
                </a:solidFill>
                <a:effectLst/>
                <a:latin typeface="Montserrat" panose="00000500000000000000" pitchFamily="2" charset="0"/>
              </a:rPr>
              <a:t>Worker</a:t>
            </a:r>
            <a:r>
              <a:rPr lang="fr-FR" sz="1400" b="1" i="1" dirty="0">
                <a:solidFill>
                  <a:schemeClr val="accent1">
                    <a:lumMod val="75000"/>
                  </a:schemeClr>
                </a:solidFill>
                <a:effectLst/>
                <a:latin typeface="Montserrat" panose="00000500000000000000" pitchFamily="2" charset="0"/>
              </a:rPr>
              <a:t>  : </a:t>
            </a:r>
            <a:r>
              <a:rPr lang="fr-FR" sz="1400" b="0" i="0" dirty="0">
                <a:solidFill>
                  <a:srgbClr val="171717"/>
                </a:solidFill>
                <a:effectLst/>
                <a:latin typeface="Montserrat" panose="00000500000000000000" pitchFamily="2" charset="0"/>
              </a:rPr>
              <a:t>reçoit une tâche du pilote</a:t>
            </a:r>
            <a:r>
              <a:rPr lang="fr-FR" sz="1400" dirty="0">
                <a:solidFill>
                  <a:srgbClr val="171717"/>
                </a:solidFill>
                <a:latin typeface="Montserrat" panose="00000500000000000000" pitchFamily="2" charset="0"/>
              </a:rPr>
              <a:t> et instancie un «</a:t>
            </a:r>
            <a:r>
              <a:rPr lang="fr-FR" sz="1400" dirty="0" err="1">
                <a:solidFill>
                  <a:srgbClr val="171717"/>
                </a:solidFill>
                <a:latin typeface="Montserrat" panose="00000500000000000000" pitchFamily="2" charset="0"/>
              </a:rPr>
              <a:t>executor</a:t>
            </a:r>
            <a:r>
              <a:rPr lang="fr-FR" sz="1400" dirty="0">
                <a:solidFill>
                  <a:srgbClr val="171717"/>
                </a:solidFill>
                <a:latin typeface="Montserrat" panose="00000500000000000000" pitchFamily="2" charset="0"/>
              </a:rPr>
              <a:t>» chargé d’exécuter les différentes tâches de calcul.  </a:t>
            </a:r>
          </a:p>
          <a:p>
            <a:pPr algn="just"/>
            <a:endParaRPr lang="fr-FR" sz="1400" b="0" i="0" dirty="0">
              <a:solidFill>
                <a:srgbClr val="171717"/>
              </a:solidFill>
              <a:effectLst/>
              <a:latin typeface="Montserrat" panose="00000500000000000000" pitchFamily="2" charset="0"/>
            </a:endParaRPr>
          </a:p>
        </p:txBody>
      </p:sp>
      <p:grpSp>
        <p:nvGrpSpPr>
          <p:cNvPr id="62" name="Groupe 61">
            <a:extLst>
              <a:ext uri="{FF2B5EF4-FFF2-40B4-BE49-F238E27FC236}">
                <a16:creationId xmlns:a16="http://schemas.microsoft.com/office/drawing/2014/main" id="{675C3879-CF95-57B1-DD12-D6DD6462939B}"/>
              </a:ext>
            </a:extLst>
          </p:cNvPr>
          <p:cNvGrpSpPr/>
          <p:nvPr/>
        </p:nvGrpSpPr>
        <p:grpSpPr>
          <a:xfrm>
            <a:off x="39627" y="4206986"/>
            <a:ext cx="6154964" cy="2613638"/>
            <a:chOff x="446443" y="4192362"/>
            <a:chExt cx="6154964" cy="2613638"/>
          </a:xfrm>
        </p:grpSpPr>
        <p:grpSp>
          <p:nvGrpSpPr>
            <p:cNvPr id="41" name="Groupe 40">
              <a:extLst>
                <a:ext uri="{FF2B5EF4-FFF2-40B4-BE49-F238E27FC236}">
                  <a16:creationId xmlns:a16="http://schemas.microsoft.com/office/drawing/2014/main" id="{7C764EF1-A6AF-3F1D-8518-D4DFB55A6115}"/>
                </a:ext>
              </a:extLst>
            </p:cNvPr>
            <p:cNvGrpSpPr/>
            <p:nvPr/>
          </p:nvGrpSpPr>
          <p:grpSpPr>
            <a:xfrm>
              <a:off x="446443" y="4192362"/>
              <a:ext cx="6154964" cy="2613638"/>
              <a:chOff x="682582" y="238834"/>
              <a:chExt cx="7020633" cy="3355915"/>
            </a:xfrm>
          </p:grpSpPr>
          <p:grpSp>
            <p:nvGrpSpPr>
              <p:cNvPr id="42" name="Groupe 41">
                <a:extLst>
                  <a:ext uri="{FF2B5EF4-FFF2-40B4-BE49-F238E27FC236}">
                    <a16:creationId xmlns:a16="http://schemas.microsoft.com/office/drawing/2014/main" id="{84B6695F-330A-5D86-FC59-9CEFB71DB0C9}"/>
                  </a:ext>
                </a:extLst>
              </p:cNvPr>
              <p:cNvGrpSpPr/>
              <p:nvPr/>
            </p:nvGrpSpPr>
            <p:grpSpPr>
              <a:xfrm>
                <a:off x="682582" y="372762"/>
                <a:ext cx="2976433" cy="3023614"/>
                <a:chOff x="842436" y="1785188"/>
                <a:chExt cx="2976433" cy="3023614"/>
              </a:xfrm>
            </p:grpSpPr>
            <p:sp>
              <p:nvSpPr>
                <p:cNvPr id="46" name="Rectangle : coins arrondis 45">
                  <a:extLst>
                    <a:ext uri="{FF2B5EF4-FFF2-40B4-BE49-F238E27FC236}">
                      <a16:creationId xmlns:a16="http://schemas.microsoft.com/office/drawing/2014/main" id="{462EA9FB-AB84-A52E-87AC-174B1AFE4620}"/>
                    </a:ext>
                  </a:extLst>
                </p:cNvPr>
                <p:cNvSpPr/>
                <p:nvPr/>
              </p:nvSpPr>
              <p:spPr>
                <a:xfrm>
                  <a:off x="2012975" y="1785188"/>
                  <a:ext cx="1789044" cy="72000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00" b="1" dirty="0">
                      <a:latin typeface="Montserrat" panose="00000500000000000000" pitchFamily="2" charset="0"/>
                    </a:rPr>
                    <a:t>Résilient</a:t>
                  </a:r>
                </a:p>
              </p:txBody>
            </p:sp>
            <p:sp>
              <p:nvSpPr>
                <p:cNvPr id="48" name="Rectangle : coins arrondis 47">
                  <a:extLst>
                    <a:ext uri="{FF2B5EF4-FFF2-40B4-BE49-F238E27FC236}">
                      <a16:creationId xmlns:a16="http://schemas.microsoft.com/office/drawing/2014/main" id="{90003EA0-97AB-5DAD-D4B7-8445B38DA5FD}"/>
                    </a:ext>
                  </a:extLst>
                </p:cNvPr>
                <p:cNvSpPr/>
                <p:nvPr/>
              </p:nvSpPr>
              <p:spPr>
                <a:xfrm>
                  <a:off x="842436" y="2942270"/>
                  <a:ext cx="780202" cy="720000"/>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r>
                    <a:rPr lang="fr-FR" sz="1400" b="1" dirty="0">
                      <a:solidFill>
                        <a:srgbClr val="7ABC32"/>
                      </a:solidFill>
                      <a:latin typeface="Montserrat" panose="00000500000000000000" pitchFamily="2" charset="0"/>
                    </a:rPr>
                    <a:t>R</a:t>
                  </a:r>
                  <a:r>
                    <a:rPr lang="fr-FR" sz="1400" b="1" dirty="0">
                      <a:solidFill>
                        <a:srgbClr val="E17509"/>
                      </a:solidFill>
                      <a:latin typeface="Montserrat" panose="00000500000000000000" pitchFamily="2" charset="0"/>
                    </a:rPr>
                    <a:t>D</a:t>
                  </a:r>
                  <a:r>
                    <a:rPr lang="fr-FR" sz="1400" b="1" dirty="0">
                      <a:solidFill>
                        <a:schemeClr val="accent1">
                          <a:lumMod val="75000"/>
                        </a:schemeClr>
                      </a:solidFill>
                      <a:latin typeface="Montserrat" panose="00000500000000000000" pitchFamily="2" charset="0"/>
                    </a:rPr>
                    <a:t>D</a:t>
                  </a:r>
                </a:p>
              </p:txBody>
            </p:sp>
            <p:sp>
              <p:nvSpPr>
                <p:cNvPr id="49" name="Rectangle : coins arrondis 48">
                  <a:extLst>
                    <a:ext uri="{FF2B5EF4-FFF2-40B4-BE49-F238E27FC236}">
                      <a16:creationId xmlns:a16="http://schemas.microsoft.com/office/drawing/2014/main" id="{A9815C82-88E4-613E-12DC-434650F3AD78}"/>
                    </a:ext>
                  </a:extLst>
                </p:cNvPr>
                <p:cNvSpPr/>
                <p:nvPr/>
              </p:nvSpPr>
              <p:spPr>
                <a:xfrm>
                  <a:off x="2029825" y="2941495"/>
                  <a:ext cx="1789044" cy="720000"/>
                </a:xfrm>
                <a:prstGeom prst="roundRect">
                  <a:avLst/>
                </a:prstGeom>
                <a:solidFill>
                  <a:srgbClr val="E17509"/>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00" b="1" dirty="0">
                      <a:latin typeface="Montserrat" panose="00000500000000000000" pitchFamily="2" charset="0"/>
                    </a:rPr>
                    <a:t>Distribué</a:t>
                  </a:r>
                </a:p>
              </p:txBody>
            </p:sp>
            <p:sp>
              <p:nvSpPr>
                <p:cNvPr id="50" name="Rectangle : coins arrondis 49">
                  <a:extLst>
                    <a:ext uri="{FF2B5EF4-FFF2-40B4-BE49-F238E27FC236}">
                      <a16:creationId xmlns:a16="http://schemas.microsoft.com/office/drawing/2014/main" id="{5440F926-E6A9-DB93-BE23-9D1FC2F37E11}"/>
                    </a:ext>
                  </a:extLst>
                </p:cNvPr>
                <p:cNvSpPr/>
                <p:nvPr/>
              </p:nvSpPr>
              <p:spPr>
                <a:xfrm>
                  <a:off x="2018963" y="4088802"/>
                  <a:ext cx="1789044" cy="720000"/>
                </a:xfrm>
                <a:prstGeom prst="roundRect">
                  <a:avLst/>
                </a:prstGeom>
                <a:solidFill>
                  <a:schemeClr val="accent1">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00" b="1" dirty="0" err="1">
                      <a:latin typeface="Montserrat" panose="00000500000000000000" pitchFamily="2" charset="0"/>
                    </a:rPr>
                    <a:t>Dataset</a:t>
                  </a:r>
                  <a:endParaRPr lang="fr-FR" sz="1400" b="1" dirty="0">
                    <a:latin typeface="Montserrat" panose="00000500000000000000" pitchFamily="2" charset="0"/>
                  </a:endParaRPr>
                </a:p>
              </p:txBody>
            </p:sp>
          </p:grpSp>
          <p:sp>
            <p:nvSpPr>
              <p:cNvPr id="43" name="Organigramme : Alternative 42">
                <a:extLst>
                  <a:ext uri="{FF2B5EF4-FFF2-40B4-BE49-F238E27FC236}">
                    <a16:creationId xmlns:a16="http://schemas.microsoft.com/office/drawing/2014/main" id="{D503B645-0EF3-F5B8-E12F-BBC8D73D20DD}"/>
                  </a:ext>
                </a:extLst>
              </p:cNvPr>
              <p:cNvSpPr/>
              <p:nvPr/>
            </p:nvSpPr>
            <p:spPr>
              <a:xfrm>
                <a:off x="3720076" y="238834"/>
                <a:ext cx="3983139" cy="1016929"/>
              </a:xfrm>
              <a:prstGeom prst="flowChartAlternateProcess">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just"/>
                <a:r>
                  <a:rPr lang="fr-FR" sz="1200" b="1" i="1" dirty="0" err="1">
                    <a:solidFill>
                      <a:srgbClr val="7ABC32"/>
                    </a:solidFill>
                    <a:effectLst/>
                    <a:latin typeface="Montserrat" panose="00000500000000000000" pitchFamily="2" charset="0"/>
                  </a:rPr>
                  <a:t>Lazy</a:t>
                </a:r>
                <a:r>
                  <a:rPr lang="fr-FR" sz="1200" b="1" i="1" dirty="0">
                    <a:solidFill>
                      <a:srgbClr val="7ABC32"/>
                    </a:solidFill>
                    <a:effectLst/>
                    <a:latin typeface="Montserrat" panose="00000500000000000000" pitchFamily="2" charset="0"/>
                  </a:rPr>
                  <a:t> computations</a:t>
                </a:r>
                <a:r>
                  <a:rPr lang="fr-FR" sz="1200" b="1" i="0" dirty="0">
                    <a:solidFill>
                      <a:srgbClr val="7ABC32"/>
                    </a:solidFill>
                    <a:effectLst/>
                    <a:latin typeface="Montserrat" panose="00000500000000000000" pitchFamily="2" charset="0"/>
                  </a:rPr>
                  <a:t> : </a:t>
                </a:r>
                <a:r>
                  <a:rPr lang="fr-FR" sz="1200" b="0" i="0" dirty="0">
                    <a:solidFill>
                      <a:schemeClr val="tx1"/>
                    </a:solidFill>
                    <a:effectLst/>
                    <a:latin typeface="Montserrat" panose="00000500000000000000" pitchFamily="2" charset="0"/>
                  </a:rPr>
                  <a:t>les calculs exécutés sur les RDD sont « paresseux ». Cela signifie que Spark exécute les expressions uniquement lorsqu’elles sont nécessaires</a:t>
                </a:r>
                <a:endParaRPr lang="fr-FR" sz="1200" dirty="0">
                  <a:solidFill>
                    <a:schemeClr val="tx1"/>
                  </a:solidFill>
                  <a:latin typeface="Montserrat" panose="00000500000000000000" pitchFamily="2" charset="0"/>
                </a:endParaRPr>
              </a:p>
            </p:txBody>
          </p:sp>
          <p:sp>
            <p:nvSpPr>
              <p:cNvPr id="44" name="Organigramme : Alternative 43">
                <a:extLst>
                  <a:ext uri="{FF2B5EF4-FFF2-40B4-BE49-F238E27FC236}">
                    <a16:creationId xmlns:a16="http://schemas.microsoft.com/office/drawing/2014/main" id="{C81903D6-0B01-01CE-3C7B-7FF5EB93BF75}"/>
                  </a:ext>
                </a:extLst>
              </p:cNvPr>
              <p:cNvSpPr/>
              <p:nvPr/>
            </p:nvSpPr>
            <p:spPr>
              <a:xfrm>
                <a:off x="3733440" y="1415680"/>
                <a:ext cx="3901004" cy="1016928"/>
              </a:xfrm>
              <a:prstGeom prst="flowChartAlternateProcess">
                <a:avLst/>
              </a:prstGeom>
              <a:noFill/>
              <a:ln w="57150">
                <a:solidFill>
                  <a:srgbClr val="E17509"/>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fr-FR" sz="1200" b="1" i="1" dirty="0">
                    <a:solidFill>
                      <a:srgbClr val="E17509"/>
                    </a:solidFill>
                    <a:effectLst/>
                    <a:latin typeface="Montserrat" panose="00000500000000000000" pitchFamily="2" charset="0"/>
                  </a:rPr>
                  <a:t>Immutable :</a:t>
                </a:r>
                <a:r>
                  <a:rPr lang="fr-FR" sz="1200" b="1" i="0" dirty="0">
                    <a:solidFill>
                      <a:srgbClr val="E17509"/>
                    </a:solidFill>
                    <a:effectLst/>
                    <a:latin typeface="Montserrat" panose="00000500000000000000" pitchFamily="2" charset="0"/>
                  </a:rPr>
                  <a:t> </a:t>
                </a:r>
                <a:r>
                  <a:rPr lang="fr-FR" sz="1200" b="0" i="0" dirty="0">
                    <a:solidFill>
                      <a:schemeClr val="tx1"/>
                    </a:solidFill>
                    <a:effectLst/>
                    <a:latin typeface="Montserrat" panose="00000500000000000000" pitchFamily="2" charset="0"/>
                  </a:rPr>
                  <a:t>les RDD sont immuables. Cela signifie qu’ils sont accessibles uniquement en lecture. </a:t>
                </a:r>
                <a:endParaRPr lang="fr-FR" sz="1200" dirty="0">
                  <a:solidFill>
                    <a:schemeClr val="tx1"/>
                  </a:solidFill>
                  <a:latin typeface="Montserrat" panose="00000500000000000000" pitchFamily="2" charset="0"/>
                </a:endParaRPr>
              </a:p>
            </p:txBody>
          </p:sp>
          <p:sp>
            <p:nvSpPr>
              <p:cNvPr id="45" name="Organigramme : Alternative 44">
                <a:extLst>
                  <a:ext uri="{FF2B5EF4-FFF2-40B4-BE49-F238E27FC236}">
                    <a16:creationId xmlns:a16="http://schemas.microsoft.com/office/drawing/2014/main" id="{51E9EF1F-B38F-BBE5-3E12-55D2163E4144}"/>
                  </a:ext>
                </a:extLst>
              </p:cNvPr>
              <p:cNvSpPr/>
              <p:nvPr/>
            </p:nvSpPr>
            <p:spPr>
              <a:xfrm>
                <a:off x="3733746" y="2577820"/>
                <a:ext cx="3901011" cy="1016929"/>
              </a:xfrm>
              <a:prstGeom prst="flowChartAlternateProcess">
                <a:avLst/>
              </a:prstGeom>
              <a:noFill/>
              <a:ln w="57150">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fr-FR" sz="1200" b="1" i="1" dirty="0">
                    <a:solidFill>
                      <a:schemeClr val="accent1">
                        <a:lumMod val="75000"/>
                      </a:schemeClr>
                    </a:solidFill>
                    <a:effectLst/>
                    <a:latin typeface="Montserrat" panose="00000500000000000000" pitchFamily="2" charset="0"/>
                  </a:rPr>
                  <a:t>In-memory</a:t>
                </a:r>
                <a:r>
                  <a:rPr lang="fr-FR" sz="1200" b="1" i="0" dirty="0">
                    <a:solidFill>
                      <a:schemeClr val="accent1">
                        <a:lumMod val="75000"/>
                      </a:schemeClr>
                    </a:solidFill>
                    <a:effectLst/>
                    <a:latin typeface="Montserrat" panose="00000500000000000000" pitchFamily="2" charset="0"/>
                  </a:rPr>
                  <a:t> : </a:t>
                </a:r>
                <a:r>
                  <a:rPr lang="fr-FR" sz="1200" b="0" i="0" dirty="0">
                    <a:solidFill>
                      <a:schemeClr val="tx1"/>
                    </a:solidFill>
                    <a:effectLst/>
                    <a:latin typeface="Montserrat" panose="00000500000000000000" pitchFamily="2" charset="0"/>
                  </a:rPr>
                  <a:t>les RDD sont exécutés en mémoire. Ils peuvent également être persistés en cache pour plus de rapidité. </a:t>
                </a:r>
                <a:endParaRPr lang="fr-FR" sz="1200" dirty="0">
                  <a:latin typeface="Montserrat" panose="00000500000000000000" pitchFamily="2" charset="0"/>
                </a:endParaRPr>
              </a:p>
            </p:txBody>
          </p:sp>
        </p:grpSp>
        <p:grpSp>
          <p:nvGrpSpPr>
            <p:cNvPr id="61" name="Groupe 60">
              <a:extLst>
                <a:ext uri="{FF2B5EF4-FFF2-40B4-BE49-F238E27FC236}">
                  <a16:creationId xmlns:a16="http://schemas.microsoft.com/office/drawing/2014/main" id="{8719A714-C125-A5F3-531E-42EA66EB8D17}"/>
                </a:ext>
              </a:extLst>
            </p:cNvPr>
            <p:cNvGrpSpPr/>
            <p:nvPr/>
          </p:nvGrpSpPr>
          <p:grpSpPr>
            <a:xfrm>
              <a:off x="1123023" y="4443690"/>
              <a:ext cx="368400" cy="1980000"/>
              <a:chOff x="1123023" y="4443690"/>
              <a:chExt cx="368400" cy="1980000"/>
            </a:xfrm>
          </p:grpSpPr>
          <p:cxnSp>
            <p:nvCxnSpPr>
              <p:cNvPr id="54" name="Connecteur droit 53">
                <a:extLst>
                  <a:ext uri="{FF2B5EF4-FFF2-40B4-BE49-F238E27FC236}">
                    <a16:creationId xmlns:a16="http://schemas.microsoft.com/office/drawing/2014/main" id="{04159354-36F1-EA21-9A3A-E19737D21718}"/>
                  </a:ext>
                </a:extLst>
              </p:cNvPr>
              <p:cNvCxnSpPr/>
              <p:nvPr/>
            </p:nvCxnSpPr>
            <p:spPr>
              <a:xfrm>
                <a:off x="1276350" y="4443690"/>
                <a:ext cx="0" cy="1980000"/>
              </a:xfrm>
              <a:prstGeom prst="line">
                <a:avLst/>
              </a:prstGeom>
              <a:ln w="38100"/>
            </p:spPr>
            <p:style>
              <a:lnRef idx="3">
                <a:schemeClr val="accent5"/>
              </a:lnRef>
              <a:fillRef idx="0">
                <a:schemeClr val="accent5"/>
              </a:fillRef>
              <a:effectRef idx="2">
                <a:schemeClr val="accent5"/>
              </a:effectRef>
              <a:fontRef idx="minor">
                <a:schemeClr val="tx1"/>
              </a:fontRef>
            </p:style>
          </p:cxnSp>
          <p:cxnSp>
            <p:nvCxnSpPr>
              <p:cNvPr id="56" name="Connecteur droit 55">
                <a:extLst>
                  <a:ext uri="{FF2B5EF4-FFF2-40B4-BE49-F238E27FC236}">
                    <a16:creationId xmlns:a16="http://schemas.microsoft.com/office/drawing/2014/main" id="{D8CF8D9D-6637-3AF6-5E2E-D55388B9F71B}"/>
                  </a:ext>
                </a:extLst>
              </p:cNvPr>
              <p:cNvCxnSpPr>
                <a:cxnSpLocks/>
              </p:cNvCxnSpPr>
              <p:nvPr/>
            </p:nvCxnSpPr>
            <p:spPr>
              <a:xfrm flipV="1">
                <a:off x="1123023" y="5495925"/>
                <a:ext cx="144000" cy="0"/>
              </a:xfrm>
              <a:prstGeom prst="line">
                <a:avLst/>
              </a:prstGeom>
              <a:ln w="38100"/>
            </p:spPr>
            <p:style>
              <a:lnRef idx="3">
                <a:schemeClr val="accent5"/>
              </a:lnRef>
              <a:fillRef idx="0">
                <a:schemeClr val="accent5"/>
              </a:fillRef>
              <a:effectRef idx="2">
                <a:schemeClr val="accent5"/>
              </a:effectRef>
              <a:fontRef idx="minor">
                <a:schemeClr val="tx1"/>
              </a:fontRef>
            </p:style>
          </p:cxnSp>
          <p:cxnSp>
            <p:nvCxnSpPr>
              <p:cNvPr id="58" name="Connecteur droit 57">
                <a:extLst>
                  <a:ext uri="{FF2B5EF4-FFF2-40B4-BE49-F238E27FC236}">
                    <a16:creationId xmlns:a16="http://schemas.microsoft.com/office/drawing/2014/main" id="{14E364C8-959D-182F-3EED-DC81A051092D}"/>
                  </a:ext>
                </a:extLst>
              </p:cNvPr>
              <p:cNvCxnSpPr>
                <a:cxnSpLocks/>
              </p:cNvCxnSpPr>
              <p:nvPr/>
            </p:nvCxnSpPr>
            <p:spPr>
              <a:xfrm flipV="1">
                <a:off x="1275423" y="5495925"/>
                <a:ext cx="216000" cy="0"/>
              </a:xfrm>
              <a:prstGeom prst="line">
                <a:avLst/>
              </a:prstGeom>
              <a:ln w="38100"/>
            </p:spPr>
            <p:style>
              <a:lnRef idx="3">
                <a:schemeClr val="accent5"/>
              </a:lnRef>
              <a:fillRef idx="0">
                <a:schemeClr val="accent5"/>
              </a:fillRef>
              <a:effectRef idx="2">
                <a:schemeClr val="accent5"/>
              </a:effectRef>
              <a:fontRef idx="minor">
                <a:schemeClr val="tx1"/>
              </a:fontRef>
            </p:style>
          </p:cxnSp>
          <p:cxnSp>
            <p:nvCxnSpPr>
              <p:cNvPr id="59" name="Connecteur droit 58">
                <a:extLst>
                  <a:ext uri="{FF2B5EF4-FFF2-40B4-BE49-F238E27FC236}">
                    <a16:creationId xmlns:a16="http://schemas.microsoft.com/office/drawing/2014/main" id="{0181B5B2-28BD-0111-AA90-A1CB49FF282E}"/>
                  </a:ext>
                </a:extLst>
              </p:cNvPr>
              <p:cNvCxnSpPr>
                <a:cxnSpLocks/>
              </p:cNvCxnSpPr>
              <p:nvPr/>
            </p:nvCxnSpPr>
            <p:spPr>
              <a:xfrm flipV="1">
                <a:off x="1256373" y="6410325"/>
                <a:ext cx="216000" cy="0"/>
              </a:xfrm>
              <a:prstGeom prst="line">
                <a:avLst/>
              </a:prstGeom>
              <a:ln w="38100"/>
            </p:spPr>
            <p:style>
              <a:lnRef idx="3">
                <a:schemeClr val="accent5"/>
              </a:lnRef>
              <a:fillRef idx="0">
                <a:schemeClr val="accent5"/>
              </a:fillRef>
              <a:effectRef idx="2">
                <a:schemeClr val="accent5"/>
              </a:effectRef>
              <a:fontRef idx="minor">
                <a:schemeClr val="tx1"/>
              </a:fontRef>
            </p:style>
          </p:cxnSp>
          <p:cxnSp>
            <p:nvCxnSpPr>
              <p:cNvPr id="60" name="Connecteur droit 59">
                <a:extLst>
                  <a:ext uri="{FF2B5EF4-FFF2-40B4-BE49-F238E27FC236}">
                    <a16:creationId xmlns:a16="http://schemas.microsoft.com/office/drawing/2014/main" id="{7571B794-7998-7452-5614-1A8D9E52E934}"/>
                  </a:ext>
                </a:extLst>
              </p:cNvPr>
              <p:cNvCxnSpPr>
                <a:cxnSpLocks/>
              </p:cNvCxnSpPr>
              <p:nvPr/>
            </p:nvCxnSpPr>
            <p:spPr>
              <a:xfrm flipV="1">
                <a:off x="1275423" y="4467225"/>
                <a:ext cx="216000" cy="0"/>
              </a:xfrm>
              <a:prstGeom prst="line">
                <a:avLst/>
              </a:prstGeom>
              <a:ln w="38100"/>
            </p:spPr>
            <p:style>
              <a:lnRef idx="3">
                <a:schemeClr val="accent5"/>
              </a:lnRef>
              <a:fillRef idx="0">
                <a:schemeClr val="accent5"/>
              </a:fillRef>
              <a:effectRef idx="2">
                <a:schemeClr val="accent5"/>
              </a:effectRef>
              <a:fontRef idx="minor">
                <a:schemeClr val="tx1"/>
              </a:fontRef>
            </p:style>
          </p:cxnSp>
        </p:grpSp>
      </p:grpSp>
      <p:sp>
        <p:nvSpPr>
          <p:cNvPr id="5120" name="ZoneTexte 5119">
            <a:extLst>
              <a:ext uri="{FF2B5EF4-FFF2-40B4-BE49-F238E27FC236}">
                <a16:creationId xmlns:a16="http://schemas.microsoft.com/office/drawing/2014/main" id="{8A56F192-1F4E-3287-8880-31CB8A2D09AB}"/>
              </a:ext>
            </a:extLst>
          </p:cNvPr>
          <p:cNvSpPr txBox="1"/>
          <p:nvPr/>
        </p:nvSpPr>
        <p:spPr>
          <a:xfrm>
            <a:off x="7462232" y="5810769"/>
            <a:ext cx="4075684" cy="954107"/>
          </a:xfrm>
          <a:prstGeom prst="rect">
            <a:avLst/>
          </a:prstGeom>
          <a:noFill/>
        </p:spPr>
        <p:txBody>
          <a:bodyPr wrap="square">
            <a:spAutoFit/>
          </a:bodyPr>
          <a:lstStyle/>
          <a:p>
            <a:pPr algn="just"/>
            <a:r>
              <a:rPr lang="fr-FR" sz="1400" dirty="0">
                <a:latin typeface="Montserrat" panose="00000500000000000000" pitchFamily="2" charset="0"/>
              </a:rPr>
              <a:t>Les </a:t>
            </a:r>
            <a:r>
              <a:rPr lang="fr-FR" sz="1400" dirty="0" err="1">
                <a:latin typeface="Montserrat" panose="00000500000000000000" pitchFamily="2" charset="0"/>
              </a:rPr>
              <a:t>RDDs</a:t>
            </a:r>
            <a:r>
              <a:rPr lang="fr-FR" sz="1400" dirty="0">
                <a:latin typeface="Montserrat" panose="00000500000000000000" pitchFamily="2" charset="0"/>
              </a:rPr>
              <a:t> sont créés par des opérations appelés «Transformations » et utilisés dans des opérations de calculs appelées «Actions » </a:t>
            </a:r>
            <a:r>
              <a:rPr lang="fr-FR" sz="1400" b="0" i="0" dirty="0">
                <a:effectLst/>
                <a:latin typeface="Montserrat" panose="00000500000000000000" pitchFamily="2" charset="0"/>
              </a:rPr>
              <a:t>qui donnent en sortie un résultat</a:t>
            </a:r>
            <a:r>
              <a:rPr lang="fr-FR" sz="1400" dirty="0">
                <a:latin typeface="Montserrat" panose="00000500000000000000" pitchFamily="2" charset="0"/>
              </a:rPr>
              <a:t>. </a:t>
            </a:r>
          </a:p>
        </p:txBody>
      </p:sp>
      <p:sp>
        <p:nvSpPr>
          <p:cNvPr id="5121" name="ZoneTexte 5120">
            <a:extLst>
              <a:ext uri="{FF2B5EF4-FFF2-40B4-BE49-F238E27FC236}">
                <a16:creationId xmlns:a16="http://schemas.microsoft.com/office/drawing/2014/main" id="{E4B2EDE1-5E5D-8080-12EA-B299ED233B90}"/>
              </a:ext>
            </a:extLst>
          </p:cNvPr>
          <p:cNvSpPr txBox="1"/>
          <p:nvPr/>
        </p:nvSpPr>
        <p:spPr>
          <a:xfrm>
            <a:off x="-76200" y="3564368"/>
            <a:ext cx="12315825" cy="523220"/>
          </a:xfrm>
          <a:prstGeom prst="rect">
            <a:avLst/>
          </a:prstGeom>
          <a:noFill/>
        </p:spPr>
        <p:txBody>
          <a:bodyPr wrap="square">
            <a:spAutoFit/>
          </a:bodyPr>
          <a:lstStyle/>
          <a:p>
            <a:pPr marL="285750" indent="-285750" algn="just">
              <a:buFont typeface="Wingdings" panose="05000000000000000000" pitchFamily="2" charset="2"/>
              <a:buChar char="§"/>
            </a:pPr>
            <a:r>
              <a:rPr lang="fr-FR" sz="1400" dirty="0">
                <a:latin typeface="Montserrat" panose="00000500000000000000" pitchFamily="2" charset="0"/>
              </a:rPr>
              <a:t>La </a:t>
            </a:r>
            <a:r>
              <a:rPr lang="fr-FR" sz="1400" b="0" i="0" dirty="0">
                <a:effectLst/>
                <a:latin typeface="Montserrat" panose="00000500000000000000" pitchFamily="2" charset="0"/>
              </a:rPr>
              <a:t>performance extraordinaire de Spark </a:t>
            </a:r>
            <a:r>
              <a:rPr lang="fr-FR" sz="1400" dirty="0">
                <a:latin typeface="Montserrat" panose="00000500000000000000" pitchFamily="2" charset="0"/>
              </a:rPr>
              <a:t>pro</a:t>
            </a:r>
            <a:r>
              <a:rPr lang="fr-FR" sz="1400" b="0" i="0" dirty="0">
                <a:effectLst/>
                <a:latin typeface="Montserrat" panose="00000500000000000000" pitchFamily="2" charset="0"/>
              </a:rPr>
              <a:t>vient des </a:t>
            </a:r>
            <a:r>
              <a:rPr lang="fr-FR" sz="1400" i="0" dirty="0" err="1">
                <a:effectLst/>
                <a:latin typeface="Montserrat" panose="00000500000000000000" pitchFamily="2" charset="0"/>
              </a:rPr>
              <a:t>RDDs</a:t>
            </a:r>
            <a:r>
              <a:rPr lang="fr-FR" sz="1400" i="0" dirty="0">
                <a:effectLst/>
                <a:latin typeface="Montserrat" panose="00000500000000000000" pitchFamily="2" charset="0"/>
              </a:rPr>
              <a:t>. </a:t>
            </a:r>
            <a:r>
              <a:rPr lang="fr-FR" sz="1400" dirty="0">
                <a:latin typeface="Montserrat" panose="00000500000000000000" pitchFamily="2" charset="0"/>
              </a:rPr>
              <a:t>Un </a:t>
            </a:r>
            <a:r>
              <a:rPr lang="fr-FR" sz="1400" b="1" i="1" dirty="0">
                <a:latin typeface="Montserrat" panose="00000500000000000000" pitchFamily="2" charset="0"/>
              </a:rPr>
              <a:t>RDD</a:t>
            </a:r>
            <a:r>
              <a:rPr lang="fr-FR" sz="1400" dirty="0">
                <a:latin typeface="Montserrat" panose="00000500000000000000" pitchFamily="2" charset="0"/>
              </a:rPr>
              <a:t> (</a:t>
            </a:r>
            <a:r>
              <a:rPr lang="fr-FR" sz="1400" i="1" dirty="0" err="1">
                <a:latin typeface="Montserrat" panose="00000500000000000000" pitchFamily="2" charset="0"/>
              </a:rPr>
              <a:t>Resilient</a:t>
            </a:r>
            <a:r>
              <a:rPr lang="fr-FR" sz="1400" i="1" dirty="0">
                <a:latin typeface="Montserrat" panose="00000500000000000000" pitchFamily="2" charset="0"/>
              </a:rPr>
              <a:t> Distributed </a:t>
            </a:r>
            <a:r>
              <a:rPr lang="fr-FR" sz="1400" i="1" dirty="0" err="1">
                <a:latin typeface="Montserrat" panose="00000500000000000000" pitchFamily="2" charset="0"/>
              </a:rPr>
              <a:t>Datasets</a:t>
            </a:r>
            <a:r>
              <a:rPr lang="fr-FR" sz="1400" dirty="0">
                <a:latin typeface="Montserrat" panose="00000500000000000000" pitchFamily="2" charset="0"/>
              </a:rPr>
              <a:t>) est une collection partitionnée d’éléments en mémoire qui peut être gérée en parallèle. Il permet de réutiliser efficacement les données. </a:t>
            </a:r>
            <a:r>
              <a:rPr lang="fr-FR" sz="1400" b="0" i="0" dirty="0">
                <a:effectLst/>
                <a:latin typeface="Montserrat" panose="00000500000000000000" pitchFamily="2" charset="0"/>
              </a:rPr>
              <a:t> </a:t>
            </a:r>
            <a:endParaRPr lang="fr-FR" sz="1400" dirty="0">
              <a:latin typeface="Montserrat" panose="00000500000000000000" pitchFamily="2" charset="0"/>
            </a:endParaRPr>
          </a:p>
        </p:txBody>
      </p:sp>
      <p:pic>
        <p:nvPicPr>
          <p:cNvPr id="5126" name="Picture 6" descr="Spark RDD (Low Level API) Basics using Pyspark | by Sercan Karagoz |  Analytics Vidhya | Medium">
            <a:extLst>
              <a:ext uri="{FF2B5EF4-FFF2-40B4-BE49-F238E27FC236}">
                <a16:creationId xmlns:a16="http://schemas.microsoft.com/office/drawing/2014/main" id="{E7971D83-6E9D-D532-C2E8-F33AB48635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27705" r="-689"/>
          <a:stretch/>
        </p:blipFill>
        <p:spPr bwMode="auto">
          <a:xfrm>
            <a:off x="7497967" y="4061211"/>
            <a:ext cx="3824499" cy="172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73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121"/>
                                        </p:tgtEl>
                                        <p:attrNameLst>
                                          <p:attrName>style.visibility</p:attrName>
                                        </p:attrNameLst>
                                      </p:cBhvr>
                                      <p:to>
                                        <p:strVal val="visible"/>
                                      </p:to>
                                    </p:set>
                                    <p:animEffect transition="in" filter="wipe(left)">
                                      <p:cBhvr>
                                        <p:cTn id="18" dur="500"/>
                                        <p:tgtEl>
                                          <p:spTgt spid="5121"/>
                                        </p:tgtEl>
                                      </p:cBhvr>
                                    </p:animEffect>
                                  </p:childTnLst>
                                </p:cTn>
                              </p:par>
                              <p:par>
                                <p:cTn id="19" presetID="22" presetClass="entr" presetSubtype="8"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left)">
                                      <p:cBhvr>
                                        <p:cTn id="21" dur="500"/>
                                        <p:tgtEl>
                                          <p:spTgt spid="6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5126"/>
                                        </p:tgtEl>
                                        <p:attrNameLst>
                                          <p:attrName>style.visibility</p:attrName>
                                        </p:attrNameLst>
                                      </p:cBhvr>
                                      <p:to>
                                        <p:strVal val="visible"/>
                                      </p:to>
                                    </p:set>
                                    <p:animEffect transition="in" filter="wipe(down)">
                                      <p:cBhvr>
                                        <p:cTn id="26" dur="500"/>
                                        <p:tgtEl>
                                          <p:spTgt spid="5126"/>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120"/>
                                        </p:tgtEl>
                                        <p:attrNameLst>
                                          <p:attrName>style.visibility</p:attrName>
                                        </p:attrNameLst>
                                      </p:cBhvr>
                                      <p:to>
                                        <p:strVal val="visible"/>
                                      </p:to>
                                    </p:set>
                                    <p:animEffect transition="in" filter="wipe(down)">
                                      <p:cBhvr>
                                        <p:cTn id="29" dur="500"/>
                                        <p:tgtEl>
                                          <p:spTgt spid="5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5120" grpId="0"/>
      <p:bldP spid="51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D135834-24DE-47A1-A2AE-29D8656CF623}"/>
              </a:ext>
            </a:extLst>
          </p:cNvPr>
          <p:cNvSpPr txBox="1"/>
          <p:nvPr/>
        </p:nvSpPr>
        <p:spPr>
          <a:xfrm>
            <a:off x="450850" y="177426"/>
            <a:ext cx="6111875"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3200" b="1" dirty="0">
                <a:ln/>
                <a:solidFill>
                  <a:srgbClr val="C00000"/>
                </a:solidFill>
              </a:rPr>
              <a:t>Sommaire </a:t>
            </a:r>
          </a:p>
          <a:p>
            <a:endParaRPr lang="fr-FR" sz="3200" b="1" dirty="0">
              <a:ln/>
              <a:solidFill>
                <a:srgbClr val="C00000"/>
              </a:solidFill>
            </a:endParaRPr>
          </a:p>
        </p:txBody>
      </p:sp>
      <p:graphicFrame>
        <p:nvGraphicFramePr>
          <p:cNvPr id="2" name="Diagramme 1">
            <a:extLst>
              <a:ext uri="{FF2B5EF4-FFF2-40B4-BE49-F238E27FC236}">
                <a16:creationId xmlns:a16="http://schemas.microsoft.com/office/drawing/2014/main" id="{EA3DD11D-F642-406A-833E-304202114817}"/>
              </a:ext>
            </a:extLst>
          </p:cNvPr>
          <p:cNvGraphicFramePr/>
          <p:nvPr>
            <p:extLst>
              <p:ext uri="{D42A27DB-BD31-4B8C-83A1-F6EECF244321}">
                <p14:modId xmlns:p14="http://schemas.microsoft.com/office/powerpoint/2010/main" val="302132490"/>
              </p:ext>
            </p:extLst>
          </p:nvPr>
        </p:nvGraphicFramePr>
        <p:xfrm>
          <a:off x="450850" y="843491"/>
          <a:ext cx="10502900" cy="5837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737F07CE-56FA-42E4-9EDF-EF3DF9C5E56F}"/>
              </a:ext>
            </a:extLst>
          </p:cNvPr>
          <p:cNvSpPr>
            <a:spLocks noGrp="1"/>
          </p:cNvSpPr>
          <p:nvPr>
            <p:ph type="sldNum" sz="quarter" idx="12"/>
          </p:nvPr>
        </p:nvSpPr>
        <p:spPr/>
        <p:txBody>
          <a:bodyPr/>
          <a:lstStyle/>
          <a:p>
            <a:fld id="{1153B9BC-1C73-478A-AC4C-827B1BECB134}" type="slidenum">
              <a:rPr lang="fr-FR" smtClean="0"/>
              <a:t>12</a:t>
            </a:fld>
            <a:endParaRPr lang="fr-FR"/>
          </a:p>
        </p:txBody>
      </p:sp>
      <p:pic>
        <p:nvPicPr>
          <p:cNvPr id="6" name="Picture 2" descr="OpenClassrooms — Wikipédia">
            <a:extLst>
              <a:ext uri="{FF2B5EF4-FFF2-40B4-BE49-F238E27FC236}">
                <a16:creationId xmlns:a16="http://schemas.microsoft.com/office/drawing/2014/main" id="{37245BD1-22F1-202C-F63B-79ED09461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6696" y="0"/>
            <a:ext cx="1025304" cy="1025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945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865B605-F2E0-6499-4EB0-79F55690289D}"/>
              </a:ext>
            </a:extLst>
          </p:cNvPr>
          <p:cNvSpPr txBox="1"/>
          <p:nvPr/>
        </p:nvSpPr>
        <p:spPr>
          <a:xfrm>
            <a:off x="-66675" y="1575821"/>
            <a:ext cx="4105275" cy="584775"/>
          </a:xfrm>
          <a:prstGeom prst="rect">
            <a:avLst/>
          </a:prstGeom>
          <a:noFill/>
        </p:spPr>
        <p:txBody>
          <a:bodyPr wrap="square" rtlCol="0">
            <a:spAutoFit/>
          </a:bodyPr>
          <a:lstStyle/>
          <a:p>
            <a:pPr algn="ctr"/>
            <a:r>
              <a:rPr lang="fr-FR" sz="1600" dirty="0">
                <a:latin typeface="Montserrat" panose="00000500000000000000" pitchFamily="2" charset="0"/>
              </a:rPr>
              <a:t>Extraire les </a:t>
            </a:r>
            <a:r>
              <a:rPr lang="fr-FR" sz="1600" dirty="0" err="1">
                <a:latin typeface="Montserrat" panose="00000500000000000000" pitchFamily="2" charset="0"/>
              </a:rPr>
              <a:t>features</a:t>
            </a:r>
            <a:r>
              <a:rPr lang="fr-FR" sz="1600" dirty="0">
                <a:latin typeface="Montserrat" panose="00000500000000000000" pitchFamily="2" charset="0"/>
              </a:rPr>
              <a:t> afin de préparer les images pour la modélisation</a:t>
            </a:r>
          </a:p>
        </p:txBody>
      </p:sp>
      <p:sp>
        <p:nvSpPr>
          <p:cNvPr id="5" name="Flèche : droite 4">
            <a:extLst>
              <a:ext uri="{FF2B5EF4-FFF2-40B4-BE49-F238E27FC236}">
                <a16:creationId xmlns:a16="http://schemas.microsoft.com/office/drawing/2014/main" id="{E298542A-F80A-CF28-0CE8-BAA97E49B2A7}"/>
              </a:ext>
            </a:extLst>
          </p:cNvPr>
          <p:cNvSpPr/>
          <p:nvPr/>
        </p:nvSpPr>
        <p:spPr>
          <a:xfrm rot="5400000">
            <a:off x="567300" y="1215821"/>
            <a:ext cx="432000" cy="432000"/>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dirty="0"/>
          </a:p>
        </p:txBody>
      </p:sp>
      <p:graphicFrame>
        <p:nvGraphicFramePr>
          <p:cNvPr id="23" name="Diagramme 22">
            <a:extLst>
              <a:ext uri="{FF2B5EF4-FFF2-40B4-BE49-F238E27FC236}">
                <a16:creationId xmlns:a16="http://schemas.microsoft.com/office/drawing/2014/main" id="{A8B77CDC-5FC5-8E43-3FD6-C774A1123C01}"/>
              </a:ext>
            </a:extLst>
          </p:cNvPr>
          <p:cNvGraphicFramePr/>
          <p:nvPr>
            <p:extLst>
              <p:ext uri="{D42A27DB-BD31-4B8C-83A1-F6EECF244321}">
                <p14:modId xmlns:p14="http://schemas.microsoft.com/office/powerpoint/2010/main" val="1326781486"/>
              </p:ext>
            </p:extLst>
          </p:nvPr>
        </p:nvGraphicFramePr>
        <p:xfrm>
          <a:off x="31750" y="-100579"/>
          <a:ext cx="3949700" cy="1714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Organigramme : Alternative 23">
            <a:extLst>
              <a:ext uri="{FF2B5EF4-FFF2-40B4-BE49-F238E27FC236}">
                <a16:creationId xmlns:a16="http://schemas.microsoft.com/office/drawing/2014/main" id="{BC698B34-E274-D82A-F8FF-F2C7ADFEB7B8}"/>
              </a:ext>
            </a:extLst>
          </p:cNvPr>
          <p:cNvSpPr/>
          <p:nvPr/>
        </p:nvSpPr>
        <p:spPr>
          <a:xfrm>
            <a:off x="4030664" y="118258"/>
            <a:ext cx="8131175" cy="677811"/>
          </a:xfrm>
          <a:prstGeom prst="flowChartAlternateProcess">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endParaRPr lang="fr-FR" sz="1200" b="0" i="0" dirty="0">
              <a:effectLst/>
              <a:latin typeface="Montserrat" panose="00000500000000000000" pitchFamily="2" charset="0"/>
            </a:endParaRPr>
          </a:p>
          <a:p>
            <a:pPr algn="just">
              <a:lnSpc>
                <a:spcPct val="150000"/>
              </a:lnSpc>
            </a:pPr>
            <a:r>
              <a:rPr lang="fr-FR" sz="1200" b="0" i="0" dirty="0">
                <a:effectLst/>
                <a:latin typeface="Montserrat" panose="00000500000000000000" pitchFamily="2" charset="0"/>
              </a:rPr>
              <a:t>Le </a:t>
            </a:r>
            <a:r>
              <a:rPr lang="fr-FR" sz="1200" b="1" i="1" dirty="0">
                <a:effectLst/>
                <a:latin typeface="Montserrat" panose="00000500000000000000" pitchFamily="2" charset="0"/>
              </a:rPr>
              <a:t>Transfer Learning</a:t>
            </a:r>
            <a:r>
              <a:rPr lang="fr-FR" sz="1200" b="0" i="0" dirty="0">
                <a:effectLst/>
                <a:latin typeface="Montserrat" panose="00000500000000000000" pitchFamily="2" charset="0"/>
              </a:rPr>
              <a:t> permet d'utiliser les connaissances acquises par un réseau de neurones lors de la résolution d'un problème afin d'en résoudre un autre plus ou moins similaire.</a:t>
            </a:r>
            <a:endParaRPr lang="fr-FR" sz="1200" dirty="0"/>
          </a:p>
          <a:p>
            <a:pPr algn="just">
              <a:lnSpc>
                <a:spcPct val="150000"/>
              </a:lnSpc>
            </a:pPr>
            <a:endParaRPr lang="fr-FR" sz="1200" dirty="0"/>
          </a:p>
        </p:txBody>
      </p:sp>
      <p:sp>
        <p:nvSpPr>
          <p:cNvPr id="25" name="Organigramme : Alternative 24">
            <a:extLst>
              <a:ext uri="{FF2B5EF4-FFF2-40B4-BE49-F238E27FC236}">
                <a16:creationId xmlns:a16="http://schemas.microsoft.com/office/drawing/2014/main" id="{4A48F48D-C7AD-4BE3-E9C7-50BE4E1E0D20}"/>
              </a:ext>
            </a:extLst>
          </p:cNvPr>
          <p:cNvSpPr/>
          <p:nvPr/>
        </p:nvSpPr>
        <p:spPr>
          <a:xfrm>
            <a:off x="4030664" y="908833"/>
            <a:ext cx="8131175" cy="677811"/>
          </a:xfrm>
          <a:prstGeom prst="flowChartAlternateProcess">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endParaRPr lang="fr-FR" sz="1200" b="0" i="0" dirty="0">
              <a:effectLst/>
              <a:latin typeface="Montserrat" panose="00000500000000000000" pitchFamily="2" charset="0"/>
            </a:endParaRPr>
          </a:p>
          <a:p>
            <a:pPr algn="just">
              <a:lnSpc>
                <a:spcPct val="150000"/>
              </a:lnSpc>
            </a:pPr>
            <a:r>
              <a:rPr lang="fr-FR" sz="1200" b="1" i="0" dirty="0">
                <a:effectLst/>
                <a:latin typeface="Montserrat" panose="00000500000000000000" pitchFamily="2" charset="0"/>
              </a:rPr>
              <a:t>A</a:t>
            </a:r>
            <a:r>
              <a:rPr lang="fr-FR" sz="1200" b="0" i="0" dirty="0">
                <a:effectLst/>
                <a:latin typeface="Montserrat" panose="00000500000000000000" pitchFamily="2" charset="0"/>
              </a:rPr>
              <a:t>nalyse des </a:t>
            </a:r>
            <a:r>
              <a:rPr lang="fr-FR" sz="1200" b="1" i="0" dirty="0">
                <a:effectLst/>
                <a:latin typeface="Montserrat" panose="00000500000000000000" pitchFamily="2" charset="0"/>
              </a:rPr>
              <a:t>C</a:t>
            </a:r>
            <a:r>
              <a:rPr lang="fr-FR" sz="1200" b="0" i="0" dirty="0">
                <a:effectLst/>
                <a:latin typeface="Montserrat" panose="00000500000000000000" pitchFamily="2" charset="0"/>
              </a:rPr>
              <a:t>omposantes </a:t>
            </a:r>
            <a:r>
              <a:rPr lang="fr-FR" sz="1200" b="1" i="0" dirty="0">
                <a:effectLst/>
                <a:latin typeface="Montserrat" panose="00000500000000000000" pitchFamily="2" charset="0"/>
              </a:rPr>
              <a:t>P</a:t>
            </a:r>
            <a:r>
              <a:rPr lang="fr-FR" sz="1200" b="0" i="0" dirty="0">
                <a:effectLst/>
                <a:latin typeface="Montserrat" panose="00000500000000000000" pitchFamily="2" charset="0"/>
              </a:rPr>
              <a:t>rincipales : </a:t>
            </a:r>
            <a:r>
              <a:rPr lang="fr-FR" sz="1200" b="0" i="0" dirty="0">
                <a:solidFill>
                  <a:srgbClr val="000000"/>
                </a:solidFill>
                <a:effectLst/>
                <a:latin typeface="Montserrat" panose="00000500000000000000" pitchFamily="2" charset="0"/>
              </a:rPr>
              <a:t>Il s’agit de résumer l’information contenue dans une large base de données en un certain nombre de variables synthétiques appelées : Composantes principales. </a:t>
            </a:r>
            <a:endParaRPr lang="fr-FR" sz="1200" dirty="0">
              <a:latin typeface="Montserrat" panose="00000500000000000000" pitchFamily="2" charset="0"/>
            </a:endParaRPr>
          </a:p>
          <a:p>
            <a:pPr algn="just">
              <a:lnSpc>
                <a:spcPct val="150000"/>
              </a:lnSpc>
            </a:pPr>
            <a:endParaRPr lang="fr-FR" sz="1200" dirty="0">
              <a:latin typeface="Montserrat" panose="00000500000000000000" pitchFamily="2" charset="0"/>
            </a:endParaRPr>
          </a:p>
        </p:txBody>
      </p:sp>
      <p:sp>
        <p:nvSpPr>
          <p:cNvPr id="32" name="ZoneTexte 31">
            <a:extLst>
              <a:ext uri="{FF2B5EF4-FFF2-40B4-BE49-F238E27FC236}">
                <a16:creationId xmlns:a16="http://schemas.microsoft.com/office/drawing/2014/main" id="{D20A8281-6003-B7E6-6C1E-60CD7C8FDB50}"/>
              </a:ext>
            </a:extLst>
          </p:cNvPr>
          <p:cNvSpPr txBox="1"/>
          <p:nvPr/>
        </p:nvSpPr>
        <p:spPr>
          <a:xfrm>
            <a:off x="31750" y="2494209"/>
            <a:ext cx="5715000"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b="1" dirty="0">
                <a:ln/>
                <a:solidFill>
                  <a:srgbClr val="C00000"/>
                </a:solidFill>
                <a:latin typeface="Montserrat" panose="00000500000000000000" pitchFamily="2" charset="0"/>
              </a:rPr>
              <a:t>Pipeline Transfer Learning- CNN- ResNet50 </a:t>
            </a:r>
          </a:p>
        </p:txBody>
      </p:sp>
      <p:sp>
        <p:nvSpPr>
          <p:cNvPr id="58" name="Rectangle 57">
            <a:extLst>
              <a:ext uri="{FF2B5EF4-FFF2-40B4-BE49-F238E27FC236}">
                <a16:creationId xmlns:a16="http://schemas.microsoft.com/office/drawing/2014/main" id="{3480608C-6328-B047-E6CE-54FEE60CE4A2}"/>
              </a:ext>
            </a:extLst>
          </p:cNvPr>
          <p:cNvSpPr/>
          <p:nvPr/>
        </p:nvSpPr>
        <p:spPr>
          <a:xfrm>
            <a:off x="1106064" y="2988740"/>
            <a:ext cx="1011528" cy="46575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1" name="Rectangle 60">
            <a:extLst>
              <a:ext uri="{FF2B5EF4-FFF2-40B4-BE49-F238E27FC236}">
                <a16:creationId xmlns:a16="http://schemas.microsoft.com/office/drawing/2014/main" id="{8C4E033F-7572-C7B1-36AB-FECAC46DFBDC}"/>
              </a:ext>
            </a:extLst>
          </p:cNvPr>
          <p:cNvSpPr/>
          <p:nvPr/>
        </p:nvSpPr>
        <p:spPr>
          <a:xfrm>
            <a:off x="2321088" y="3636065"/>
            <a:ext cx="598760" cy="46575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192" name="Rectangle 8191">
            <a:extLst>
              <a:ext uri="{FF2B5EF4-FFF2-40B4-BE49-F238E27FC236}">
                <a16:creationId xmlns:a16="http://schemas.microsoft.com/office/drawing/2014/main" id="{DAB851AD-8453-80CE-B2D0-468621419229}"/>
              </a:ext>
            </a:extLst>
          </p:cNvPr>
          <p:cNvSpPr/>
          <p:nvPr/>
        </p:nvSpPr>
        <p:spPr>
          <a:xfrm>
            <a:off x="3329729" y="4283390"/>
            <a:ext cx="598760" cy="46575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197" name="Rectangle 8196">
            <a:extLst>
              <a:ext uri="{FF2B5EF4-FFF2-40B4-BE49-F238E27FC236}">
                <a16:creationId xmlns:a16="http://schemas.microsoft.com/office/drawing/2014/main" id="{BCC186C7-922E-456F-BB26-9D07C59EC6F0}"/>
              </a:ext>
            </a:extLst>
          </p:cNvPr>
          <p:cNvSpPr/>
          <p:nvPr/>
        </p:nvSpPr>
        <p:spPr>
          <a:xfrm>
            <a:off x="4338369" y="4930715"/>
            <a:ext cx="598760" cy="46575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8201" name="Groupe 8200">
            <a:extLst>
              <a:ext uri="{FF2B5EF4-FFF2-40B4-BE49-F238E27FC236}">
                <a16:creationId xmlns:a16="http://schemas.microsoft.com/office/drawing/2014/main" id="{13AE3C32-8FFE-9AA4-3224-7C447CB77408}"/>
              </a:ext>
            </a:extLst>
          </p:cNvPr>
          <p:cNvGrpSpPr/>
          <p:nvPr/>
        </p:nvGrpSpPr>
        <p:grpSpPr>
          <a:xfrm>
            <a:off x="16258" y="2933781"/>
            <a:ext cx="5514195" cy="617177"/>
            <a:chOff x="16258" y="2933781"/>
            <a:chExt cx="5514195" cy="617177"/>
          </a:xfrm>
        </p:grpSpPr>
        <p:sp>
          <p:nvSpPr>
            <p:cNvPr id="57" name="Forme libre : forme 56">
              <a:extLst>
                <a:ext uri="{FF2B5EF4-FFF2-40B4-BE49-F238E27FC236}">
                  <a16:creationId xmlns:a16="http://schemas.microsoft.com/office/drawing/2014/main" id="{C9A51334-3C19-6356-A072-1921D76C7DBC}"/>
                </a:ext>
              </a:extLst>
            </p:cNvPr>
            <p:cNvSpPr/>
            <p:nvPr/>
          </p:nvSpPr>
          <p:spPr>
            <a:xfrm>
              <a:off x="16258" y="2933781"/>
              <a:ext cx="1769119" cy="576255"/>
            </a:xfrm>
            <a:custGeom>
              <a:avLst/>
              <a:gdLst>
                <a:gd name="connsiteX0" fmla="*/ 0 w 1769119"/>
                <a:gd name="connsiteY0" fmla="*/ 96062 h 576255"/>
                <a:gd name="connsiteX1" fmla="*/ 96062 w 1769119"/>
                <a:gd name="connsiteY1" fmla="*/ 0 h 576255"/>
                <a:gd name="connsiteX2" fmla="*/ 1673057 w 1769119"/>
                <a:gd name="connsiteY2" fmla="*/ 0 h 576255"/>
                <a:gd name="connsiteX3" fmla="*/ 1769119 w 1769119"/>
                <a:gd name="connsiteY3" fmla="*/ 96062 h 576255"/>
                <a:gd name="connsiteX4" fmla="*/ 1769119 w 1769119"/>
                <a:gd name="connsiteY4" fmla="*/ 480193 h 576255"/>
                <a:gd name="connsiteX5" fmla="*/ 1673057 w 1769119"/>
                <a:gd name="connsiteY5" fmla="*/ 576255 h 576255"/>
                <a:gd name="connsiteX6" fmla="*/ 96062 w 1769119"/>
                <a:gd name="connsiteY6" fmla="*/ 576255 h 576255"/>
                <a:gd name="connsiteX7" fmla="*/ 0 w 1769119"/>
                <a:gd name="connsiteY7" fmla="*/ 480193 h 576255"/>
                <a:gd name="connsiteX8" fmla="*/ 0 w 1769119"/>
                <a:gd name="connsiteY8" fmla="*/ 96062 h 5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9119" h="576255">
                  <a:moveTo>
                    <a:pt x="0" y="96062"/>
                  </a:moveTo>
                  <a:cubicBezTo>
                    <a:pt x="0" y="43008"/>
                    <a:pt x="43008" y="0"/>
                    <a:pt x="96062" y="0"/>
                  </a:cubicBezTo>
                  <a:lnTo>
                    <a:pt x="1673057" y="0"/>
                  </a:lnTo>
                  <a:cubicBezTo>
                    <a:pt x="1726111" y="0"/>
                    <a:pt x="1769119" y="43008"/>
                    <a:pt x="1769119" y="96062"/>
                  </a:cubicBezTo>
                  <a:lnTo>
                    <a:pt x="1769119" y="480193"/>
                  </a:lnTo>
                  <a:cubicBezTo>
                    <a:pt x="1769119" y="533247"/>
                    <a:pt x="1726111" y="576255"/>
                    <a:pt x="1673057" y="576255"/>
                  </a:cubicBezTo>
                  <a:lnTo>
                    <a:pt x="96062" y="576255"/>
                  </a:lnTo>
                  <a:cubicBezTo>
                    <a:pt x="43008" y="576255"/>
                    <a:pt x="0" y="533247"/>
                    <a:pt x="0" y="480193"/>
                  </a:cubicBezTo>
                  <a:lnTo>
                    <a:pt x="0" y="96062"/>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73856" tIns="73856" rIns="73856" bIns="73856"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Montserrat" panose="00000500000000000000" pitchFamily="2" charset="0"/>
                </a:rPr>
                <a:t>Création Spark session</a:t>
              </a:r>
            </a:p>
          </p:txBody>
        </p:sp>
        <p:sp>
          <p:nvSpPr>
            <p:cNvPr id="36" name="ZoneTexte 35">
              <a:extLst>
                <a:ext uri="{FF2B5EF4-FFF2-40B4-BE49-F238E27FC236}">
                  <a16:creationId xmlns:a16="http://schemas.microsoft.com/office/drawing/2014/main" id="{BA1649C1-45BC-6886-5724-EC1D83153BAE}"/>
                </a:ext>
              </a:extLst>
            </p:cNvPr>
            <p:cNvSpPr txBox="1"/>
            <p:nvPr/>
          </p:nvSpPr>
          <p:spPr>
            <a:xfrm>
              <a:off x="1776016" y="3089293"/>
              <a:ext cx="3754437" cy="461665"/>
            </a:xfrm>
            <a:prstGeom prst="rect">
              <a:avLst/>
            </a:prstGeom>
            <a:noFill/>
          </p:spPr>
          <p:txBody>
            <a:bodyPr wrap="square" rtlCol="0">
              <a:spAutoFit/>
            </a:bodyPr>
            <a:lstStyle/>
            <a:p>
              <a:r>
                <a:rPr lang="fr-FR" sz="1200" i="1" dirty="0" err="1">
                  <a:latin typeface="Montserrat" panose="00000500000000000000" pitchFamily="2" charset="0"/>
                  <a:cs typeface="Dubai Light" panose="020B0303030403030204" pitchFamily="34" charset="-78"/>
                </a:rPr>
                <a:t>SparkSession.builder.getOrCreate</a:t>
              </a:r>
              <a:r>
                <a:rPr lang="fr-FR" sz="1200" i="1" dirty="0">
                  <a:latin typeface="Montserrat" panose="00000500000000000000" pitchFamily="2" charset="0"/>
                  <a:cs typeface="Dubai Light" panose="020B0303030403030204" pitchFamily="34" charset="-78"/>
                </a:rPr>
                <a:t>()</a:t>
              </a:r>
            </a:p>
            <a:p>
              <a:endParaRPr lang="fr-FR" sz="1200" i="1" dirty="0">
                <a:latin typeface="Montserrat" panose="00000500000000000000" pitchFamily="2" charset="0"/>
                <a:cs typeface="Dubai Light" panose="020B0303030403030204" pitchFamily="34" charset="-78"/>
              </a:endParaRPr>
            </a:p>
          </p:txBody>
        </p:sp>
      </p:grpSp>
      <p:grpSp>
        <p:nvGrpSpPr>
          <p:cNvPr id="8202" name="Groupe 8201">
            <a:extLst>
              <a:ext uri="{FF2B5EF4-FFF2-40B4-BE49-F238E27FC236}">
                <a16:creationId xmlns:a16="http://schemas.microsoft.com/office/drawing/2014/main" id="{34FDEFA0-16FE-5666-4A55-42F5960D9765}"/>
              </a:ext>
            </a:extLst>
          </p:cNvPr>
          <p:cNvGrpSpPr/>
          <p:nvPr/>
        </p:nvGrpSpPr>
        <p:grpSpPr>
          <a:xfrm>
            <a:off x="465238" y="3518345"/>
            <a:ext cx="6287987" cy="753293"/>
            <a:chOff x="465238" y="3518345"/>
            <a:chExt cx="6287987" cy="753293"/>
          </a:xfrm>
        </p:grpSpPr>
        <p:sp>
          <p:nvSpPr>
            <p:cNvPr id="56" name="Flèche : angle droit 55">
              <a:extLst>
                <a:ext uri="{FF2B5EF4-FFF2-40B4-BE49-F238E27FC236}">
                  <a16:creationId xmlns:a16="http://schemas.microsoft.com/office/drawing/2014/main" id="{931D9215-9491-8AF1-BB82-3D4B60A1C3AD}"/>
                </a:ext>
              </a:extLst>
            </p:cNvPr>
            <p:cNvSpPr/>
            <p:nvPr/>
          </p:nvSpPr>
          <p:spPr>
            <a:xfrm rot="5400000">
              <a:off x="499096" y="3484487"/>
              <a:ext cx="489042" cy="556757"/>
            </a:xfrm>
            <a:prstGeom prst="bentUpArrow">
              <a:avLst>
                <a:gd name="adj1" fmla="val 32840"/>
                <a:gd name="adj2" fmla="val 25000"/>
                <a:gd name="adj3" fmla="val 35780"/>
              </a:avLst>
            </a:prstGeom>
          </p:spPr>
          <p:style>
            <a:lnRef idx="0">
              <a:schemeClr val="accent3"/>
            </a:lnRef>
            <a:fillRef idx="3">
              <a:schemeClr val="accent3"/>
            </a:fillRef>
            <a:effectRef idx="3">
              <a:schemeClr val="accent3"/>
            </a:effectRef>
            <a:fontRef idx="minor">
              <a:schemeClr val="lt1">
                <a:hueOff val="0"/>
                <a:satOff val="0"/>
                <a:lumOff val="0"/>
                <a:alphaOff val="0"/>
              </a:schemeClr>
            </a:fontRef>
          </p:style>
        </p:sp>
        <p:sp>
          <p:nvSpPr>
            <p:cNvPr id="60" name="Forme libre : forme 59">
              <a:extLst>
                <a:ext uri="{FF2B5EF4-FFF2-40B4-BE49-F238E27FC236}">
                  <a16:creationId xmlns:a16="http://schemas.microsoft.com/office/drawing/2014/main" id="{53247CCB-BA6C-EA50-0FC1-E00C4852CD2D}"/>
                </a:ext>
              </a:extLst>
            </p:cNvPr>
            <p:cNvSpPr/>
            <p:nvPr/>
          </p:nvSpPr>
          <p:spPr>
            <a:xfrm>
              <a:off x="1024899" y="3695383"/>
              <a:ext cx="1769119" cy="576255"/>
            </a:xfrm>
            <a:custGeom>
              <a:avLst/>
              <a:gdLst>
                <a:gd name="connsiteX0" fmla="*/ 0 w 1769119"/>
                <a:gd name="connsiteY0" fmla="*/ 96062 h 576255"/>
                <a:gd name="connsiteX1" fmla="*/ 96062 w 1769119"/>
                <a:gd name="connsiteY1" fmla="*/ 0 h 576255"/>
                <a:gd name="connsiteX2" fmla="*/ 1673057 w 1769119"/>
                <a:gd name="connsiteY2" fmla="*/ 0 h 576255"/>
                <a:gd name="connsiteX3" fmla="*/ 1769119 w 1769119"/>
                <a:gd name="connsiteY3" fmla="*/ 96062 h 576255"/>
                <a:gd name="connsiteX4" fmla="*/ 1769119 w 1769119"/>
                <a:gd name="connsiteY4" fmla="*/ 480193 h 576255"/>
                <a:gd name="connsiteX5" fmla="*/ 1673057 w 1769119"/>
                <a:gd name="connsiteY5" fmla="*/ 576255 h 576255"/>
                <a:gd name="connsiteX6" fmla="*/ 96062 w 1769119"/>
                <a:gd name="connsiteY6" fmla="*/ 576255 h 576255"/>
                <a:gd name="connsiteX7" fmla="*/ 0 w 1769119"/>
                <a:gd name="connsiteY7" fmla="*/ 480193 h 576255"/>
                <a:gd name="connsiteX8" fmla="*/ 0 w 1769119"/>
                <a:gd name="connsiteY8" fmla="*/ 96062 h 5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9119" h="576255">
                  <a:moveTo>
                    <a:pt x="0" y="96062"/>
                  </a:moveTo>
                  <a:cubicBezTo>
                    <a:pt x="0" y="43008"/>
                    <a:pt x="43008" y="0"/>
                    <a:pt x="96062" y="0"/>
                  </a:cubicBezTo>
                  <a:lnTo>
                    <a:pt x="1673057" y="0"/>
                  </a:lnTo>
                  <a:cubicBezTo>
                    <a:pt x="1726111" y="0"/>
                    <a:pt x="1769119" y="43008"/>
                    <a:pt x="1769119" y="96062"/>
                  </a:cubicBezTo>
                  <a:lnTo>
                    <a:pt x="1769119" y="480193"/>
                  </a:lnTo>
                  <a:cubicBezTo>
                    <a:pt x="1769119" y="533247"/>
                    <a:pt x="1726111" y="576255"/>
                    <a:pt x="1673057" y="576255"/>
                  </a:cubicBezTo>
                  <a:lnTo>
                    <a:pt x="96062" y="576255"/>
                  </a:lnTo>
                  <a:cubicBezTo>
                    <a:pt x="43008" y="576255"/>
                    <a:pt x="0" y="533247"/>
                    <a:pt x="0" y="480193"/>
                  </a:cubicBezTo>
                  <a:lnTo>
                    <a:pt x="0" y="96062"/>
                  </a:lnTo>
                  <a:close/>
                </a:path>
              </a:pathLst>
            </a:custGeom>
          </p:spPr>
          <p:style>
            <a:lnRef idx="0">
              <a:schemeClr val="accent1"/>
            </a:lnRef>
            <a:fillRef idx="3">
              <a:schemeClr val="accent1"/>
            </a:fillRef>
            <a:effectRef idx="3">
              <a:schemeClr val="accent1"/>
            </a:effectRef>
            <a:fontRef idx="minor">
              <a:schemeClr val="lt1"/>
            </a:fontRef>
          </p:style>
          <p:txBody>
            <a:bodyPr spcFirstLastPara="0" vert="horz" wrap="square" lIns="73856" tIns="73856" rIns="73856" bIns="73856"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Montserrat" panose="00000500000000000000" pitchFamily="2" charset="0"/>
                </a:rPr>
                <a:t>Chargement des images</a:t>
              </a:r>
            </a:p>
          </p:txBody>
        </p:sp>
        <p:sp>
          <p:nvSpPr>
            <p:cNvPr id="38" name="ZoneTexte 37">
              <a:extLst>
                <a:ext uri="{FF2B5EF4-FFF2-40B4-BE49-F238E27FC236}">
                  <a16:creationId xmlns:a16="http://schemas.microsoft.com/office/drawing/2014/main" id="{91F1A172-D735-4815-59BB-0D1DA430D1E2}"/>
                </a:ext>
              </a:extLst>
            </p:cNvPr>
            <p:cNvSpPr txBox="1"/>
            <p:nvPr/>
          </p:nvSpPr>
          <p:spPr>
            <a:xfrm>
              <a:off x="2755901" y="3736754"/>
              <a:ext cx="3997324" cy="461665"/>
            </a:xfrm>
            <a:prstGeom prst="rect">
              <a:avLst/>
            </a:prstGeom>
            <a:noFill/>
          </p:spPr>
          <p:txBody>
            <a:bodyPr wrap="square">
              <a:spAutoFit/>
            </a:bodyPr>
            <a:lstStyle/>
            <a:p>
              <a:r>
                <a:rPr lang="fr-FR" sz="1200" dirty="0">
                  <a:latin typeface="Montserrat" panose="00000500000000000000" pitchFamily="2" charset="0"/>
                </a:rPr>
                <a:t>Création d’un Spark </a:t>
              </a:r>
              <a:r>
                <a:rPr lang="fr-FR" sz="1200" dirty="0" err="1">
                  <a:latin typeface="Montserrat" panose="00000500000000000000" pitchFamily="2" charset="0"/>
                </a:rPr>
                <a:t>Dataframe</a:t>
              </a:r>
              <a:r>
                <a:rPr lang="fr-FR" sz="1200" dirty="0">
                  <a:latin typeface="Montserrat" panose="00000500000000000000" pitchFamily="2" charset="0"/>
                </a:rPr>
                <a:t> avec les chemins des fichiers images avec </a:t>
              </a:r>
              <a:r>
                <a:rPr lang="fr-FR" sz="1200" i="1" dirty="0" err="1">
                  <a:latin typeface="Montserrat" panose="00000500000000000000" pitchFamily="2" charset="0"/>
                  <a:cs typeface="Dubai Light" panose="020B0303030403030204" pitchFamily="34" charset="-78"/>
                </a:rPr>
                <a:t>spark.read</a:t>
              </a:r>
              <a:r>
                <a:rPr lang="fr-FR" sz="1200" i="1" dirty="0">
                  <a:latin typeface="Montserrat" panose="00000500000000000000" pitchFamily="2" charset="0"/>
                  <a:cs typeface="Dubai Light" panose="020B0303030403030204" pitchFamily="34" charset="-78"/>
                </a:rPr>
                <a:t>()</a:t>
              </a:r>
            </a:p>
          </p:txBody>
        </p:sp>
      </p:grpSp>
      <p:grpSp>
        <p:nvGrpSpPr>
          <p:cNvPr id="8203" name="Groupe 8202">
            <a:extLst>
              <a:ext uri="{FF2B5EF4-FFF2-40B4-BE49-F238E27FC236}">
                <a16:creationId xmlns:a16="http://schemas.microsoft.com/office/drawing/2014/main" id="{99730D5A-472A-5E71-F711-46A8BBDECA8C}"/>
              </a:ext>
            </a:extLst>
          </p:cNvPr>
          <p:cNvGrpSpPr/>
          <p:nvPr/>
        </p:nvGrpSpPr>
        <p:grpSpPr>
          <a:xfrm>
            <a:off x="1507852" y="4280859"/>
            <a:ext cx="5363900" cy="790773"/>
            <a:chOff x="1507852" y="4280859"/>
            <a:chExt cx="5363900" cy="790773"/>
          </a:xfrm>
        </p:grpSpPr>
        <p:sp>
          <p:nvSpPr>
            <p:cNvPr id="59" name="Flèche : angle droit 58">
              <a:extLst>
                <a:ext uri="{FF2B5EF4-FFF2-40B4-BE49-F238E27FC236}">
                  <a16:creationId xmlns:a16="http://schemas.microsoft.com/office/drawing/2014/main" id="{6B9778A6-4ADE-209F-0477-8426513880AF}"/>
                </a:ext>
              </a:extLst>
            </p:cNvPr>
            <p:cNvSpPr/>
            <p:nvPr/>
          </p:nvSpPr>
          <p:spPr>
            <a:xfrm rot="5400000">
              <a:off x="1541710" y="4247001"/>
              <a:ext cx="489042" cy="556757"/>
            </a:xfrm>
            <a:prstGeom prst="bentUpArrow">
              <a:avLst>
                <a:gd name="adj1" fmla="val 32840"/>
                <a:gd name="adj2" fmla="val 25000"/>
                <a:gd name="adj3" fmla="val 35780"/>
              </a:avLst>
            </a:prstGeom>
          </p:spPr>
          <p:style>
            <a:lnRef idx="0">
              <a:schemeClr val="accent3"/>
            </a:lnRef>
            <a:fillRef idx="3">
              <a:schemeClr val="accent3"/>
            </a:fillRef>
            <a:effectRef idx="3">
              <a:schemeClr val="accent3"/>
            </a:effectRef>
            <a:fontRef idx="minor">
              <a:schemeClr val="lt1">
                <a:hueOff val="0"/>
                <a:satOff val="0"/>
                <a:lumOff val="0"/>
                <a:alphaOff val="0"/>
              </a:schemeClr>
            </a:fontRef>
          </p:style>
        </p:sp>
        <p:sp>
          <p:nvSpPr>
            <p:cNvPr id="63" name="Forme libre : forme 62">
              <a:extLst>
                <a:ext uri="{FF2B5EF4-FFF2-40B4-BE49-F238E27FC236}">
                  <a16:creationId xmlns:a16="http://schemas.microsoft.com/office/drawing/2014/main" id="{2A5E87A0-25DF-6796-35BE-F438D53248DE}"/>
                </a:ext>
              </a:extLst>
            </p:cNvPr>
            <p:cNvSpPr/>
            <p:nvPr/>
          </p:nvSpPr>
          <p:spPr>
            <a:xfrm>
              <a:off x="2068223" y="4438044"/>
              <a:ext cx="1769119" cy="576255"/>
            </a:xfrm>
            <a:custGeom>
              <a:avLst/>
              <a:gdLst>
                <a:gd name="connsiteX0" fmla="*/ 0 w 1769119"/>
                <a:gd name="connsiteY0" fmla="*/ 96062 h 576255"/>
                <a:gd name="connsiteX1" fmla="*/ 96062 w 1769119"/>
                <a:gd name="connsiteY1" fmla="*/ 0 h 576255"/>
                <a:gd name="connsiteX2" fmla="*/ 1673057 w 1769119"/>
                <a:gd name="connsiteY2" fmla="*/ 0 h 576255"/>
                <a:gd name="connsiteX3" fmla="*/ 1769119 w 1769119"/>
                <a:gd name="connsiteY3" fmla="*/ 96062 h 576255"/>
                <a:gd name="connsiteX4" fmla="*/ 1769119 w 1769119"/>
                <a:gd name="connsiteY4" fmla="*/ 480193 h 576255"/>
                <a:gd name="connsiteX5" fmla="*/ 1673057 w 1769119"/>
                <a:gd name="connsiteY5" fmla="*/ 576255 h 576255"/>
                <a:gd name="connsiteX6" fmla="*/ 96062 w 1769119"/>
                <a:gd name="connsiteY6" fmla="*/ 576255 h 576255"/>
                <a:gd name="connsiteX7" fmla="*/ 0 w 1769119"/>
                <a:gd name="connsiteY7" fmla="*/ 480193 h 576255"/>
                <a:gd name="connsiteX8" fmla="*/ 0 w 1769119"/>
                <a:gd name="connsiteY8" fmla="*/ 96062 h 5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9119" h="576255">
                  <a:moveTo>
                    <a:pt x="0" y="96062"/>
                  </a:moveTo>
                  <a:cubicBezTo>
                    <a:pt x="0" y="43008"/>
                    <a:pt x="43008" y="0"/>
                    <a:pt x="96062" y="0"/>
                  </a:cubicBezTo>
                  <a:lnTo>
                    <a:pt x="1673057" y="0"/>
                  </a:lnTo>
                  <a:cubicBezTo>
                    <a:pt x="1726111" y="0"/>
                    <a:pt x="1769119" y="43008"/>
                    <a:pt x="1769119" y="96062"/>
                  </a:cubicBezTo>
                  <a:lnTo>
                    <a:pt x="1769119" y="480193"/>
                  </a:lnTo>
                  <a:cubicBezTo>
                    <a:pt x="1769119" y="533247"/>
                    <a:pt x="1726111" y="576255"/>
                    <a:pt x="1673057" y="576255"/>
                  </a:cubicBezTo>
                  <a:lnTo>
                    <a:pt x="96062" y="576255"/>
                  </a:lnTo>
                  <a:cubicBezTo>
                    <a:pt x="43008" y="576255"/>
                    <a:pt x="0" y="533247"/>
                    <a:pt x="0" y="480193"/>
                  </a:cubicBezTo>
                  <a:lnTo>
                    <a:pt x="0" y="96062"/>
                  </a:ln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73856" tIns="73856" rIns="73856" bIns="73856"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Montserrat" panose="00000500000000000000" pitchFamily="2" charset="0"/>
                </a:rPr>
                <a:t>Extraction de la catégorie</a:t>
              </a:r>
            </a:p>
          </p:txBody>
        </p:sp>
        <p:sp>
          <p:nvSpPr>
            <p:cNvPr id="40" name="ZoneTexte 39">
              <a:extLst>
                <a:ext uri="{FF2B5EF4-FFF2-40B4-BE49-F238E27FC236}">
                  <a16:creationId xmlns:a16="http://schemas.microsoft.com/office/drawing/2014/main" id="{E27F8C14-790E-DEC8-07CA-3AD8C05EF458}"/>
                </a:ext>
              </a:extLst>
            </p:cNvPr>
            <p:cNvSpPr txBox="1"/>
            <p:nvPr/>
          </p:nvSpPr>
          <p:spPr>
            <a:xfrm>
              <a:off x="3784340" y="4425301"/>
              <a:ext cx="3087412" cy="646331"/>
            </a:xfrm>
            <a:prstGeom prst="rect">
              <a:avLst/>
            </a:prstGeom>
            <a:noFill/>
          </p:spPr>
          <p:txBody>
            <a:bodyPr wrap="square">
              <a:spAutoFit/>
            </a:bodyPr>
            <a:lstStyle/>
            <a:p>
              <a:pPr algn="just"/>
              <a:r>
                <a:rPr lang="fr-FR" sz="1200" dirty="0">
                  <a:latin typeface="Montserrat" panose="00000500000000000000" pitchFamily="2" charset="0"/>
                </a:rPr>
                <a:t>Création une colonne pour la catégorie de chaque image avec </a:t>
              </a:r>
              <a:r>
                <a:rPr lang="fr-FR" sz="1200" i="1" dirty="0" err="1">
                  <a:latin typeface="Montserrat" panose="00000500000000000000" pitchFamily="2" charset="0"/>
                </a:rPr>
                <a:t>spark.withColumn</a:t>
              </a:r>
              <a:r>
                <a:rPr lang="fr-FR" sz="1200" i="1" dirty="0">
                  <a:latin typeface="Montserrat" panose="00000500000000000000" pitchFamily="2" charset="0"/>
                </a:rPr>
                <a:t>()</a:t>
              </a:r>
            </a:p>
          </p:txBody>
        </p:sp>
      </p:grpSp>
      <p:grpSp>
        <p:nvGrpSpPr>
          <p:cNvPr id="8204" name="Groupe 8203">
            <a:extLst>
              <a:ext uri="{FF2B5EF4-FFF2-40B4-BE49-F238E27FC236}">
                <a16:creationId xmlns:a16="http://schemas.microsoft.com/office/drawing/2014/main" id="{95721255-872E-9F13-1AC5-A86C27204A7E}"/>
              </a:ext>
            </a:extLst>
          </p:cNvPr>
          <p:cNvGrpSpPr/>
          <p:nvPr/>
        </p:nvGrpSpPr>
        <p:grpSpPr>
          <a:xfrm>
            <a:off x="2478388" y="5023420"/>
            <a:ext cx="5425085" cy="888734"/>
            <a:chOff x="2478388" y="5023420"/>
            <a:chExt cx="5425085" cy="888734"/>
          </a:xfrm>
        </p:grpSpPr>
        <p:sp>
          <p:nvSpPr>
            <p:cNvPr id="62" name="Flèche : angle droit 61">
              <a:extLst>
                <a:ext uri="{FF2B5EF4-FFF2-40B4-BE49-F238E27FC236}">
                  <a16:creationId xmlns:a16="http://schemas.microsoft.com/office/drawing/2014/main" id="{AA241E3E-F19B-FA4B-96B5-75C48C009AD4}"/>
                </a:ext>
              </a:extLst>
            </p:cNvPr>
            <p:cNvSpPr/>
            <p:nvPr/>
          </p:nvSpPr>
          <p:spPr>
            <a:xfrm rot="5400000">
              <a:off x="2512246" y="4989562"/>
              <a:ext cx="489042" cy="556757"/>
            </a:xfrm>
            <a:prstGeom prst="bentUpArrow">
              <a:avLst>
                <a:gd name="adj1" fmla="val 32840"/>
                <a:gd name="adj2" fmla="val 25000"/>
                <a:gd name="adj3" fmla="val 35780"/>
              </a:avLst>
            </a:prstGeom>
          </p:spPr>
          <p:style>
            <a:lnRef idx="0">
              <a:schemeClr val="accent3"/>
            </a:lnRef>
            <a:fillRef idx="3">
              <a:schemeClr val="accent3"/>
            </a:fillRef>
            <a:effectRef idx="3">
              <a:schemeClr val="accent3"/>
            </a:effectRef>
            <a:fontRef idx="minor">
              <a:schemeClr val="lt1">
                <a:hueOff val="0"/>
                <a:satOff val="0"/>
                <a:lumOff val="0"/>
                <a:alphaOff val="0"/>
              </a:schemeClr>
            </a:fontRef>
          </p:style>
        </p:sp>
        <p:sp>
          <p:nvSpPr>
            <p:cNvPr id="8195" name="Forme libre : forme 8194">
              <a:extLst>
                <a:ext uri="{FF2B5EF4-FFF2-40B4-BE49-F238E27FC236}">
                  <a16:creationId xmlns:a16="http://schemas.microsoft.com/office/drawing/2014/main" id="{6D6EAA19-78BA-A793-9B1E-7C3028A0A057}"/>
                </a:ext>
              </a:extLst>
            </p:cNvPr>
            <p:cNvSpPr/>
            <p:nvPr/>
          </p:nvSpPr>
          <p:spPr>
            <a:xfrm>
              <a:off x="3042180" y="5205391"/>
              <a:ext cx="1769119" cy="576255"/>
            </a:xfrm>
            <a:custGeom>
              <a:avLst/>
              <a:gdLst>
                <a:gd name="connsiteX0" fmla="*/ 0 w 1769119"/>
                <a:gd name="connsiteY0" fmla="*/ 96062 h 576255"/>
                <a:gd name="connsiteX1" fmla="*/ 96062 w 1769119"/>
                <a:gd name="connsiteY1" fmla="*/ 0 h 576255"/>
                <a:gd name="connsiteX2" fmla="*/ 1673057 w 1769119"/>
                <a:gd name="connsiteY2" fmla="*/ 0 h 576255"/>
                <a:gd name="connsiteX3" fmla="*/ 1769119 w 1769119"/>
                <a:gd name="connsiteY3" fmla="*/ 96062 h 576255"/>
                <a:gd name="connsiteX4" fmla="*/ 1769119 w 1769119"/>
                <a:gd name="connsiteY4" fmla="*/ 480193 h 576255"/>
                <a:gd name="connsiteX5" fmla="*/ 1673057 w 1769119"/>
                <a:gd name="connsiteY5" fmla="*/ 576255 h 576255"/>
                <a:gd name="connsiteX6" fmla="*/ 96062 w 1769119"/>
                <a:gd name="connsiteY6" fmla="*/ 576255 h 576255"/>
                <a:gd name="connsiteX7" fmla="*/ 0 w 1769119"/>
                <a:gd name="connsiteY7" fmla="*/ 480193 h 576255"/>
                <a:gd name="connsiteX8" fmla="*/ 0 w 1769119"/>
                <a:gd name="connsiteY8" fmla="*/ 96062 h 5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9119" h="576255">
                  <a:moveTo>
                    <a:pt x="0" y="96062"/>
                  </a:moveTo>
                  <a:cubicBezTo>
                    <a:pt x="0" y="43008"/>
                    <a:pt x="43008" y="0"/>
                    <a:pt x="96062" y="0"/>
                  </a:cubicBezTo>
                  <a:lnTo>
                    <a:pt x="1673057" y="0"/>
                  </a:lnTo>
                  <a:cubicBezTo>
                    <a:pt x="1726111" y="0"/>
                    <a:pt x="1769119" y="43008"/>
                    <a:pt x="1769119" y="96062"/>
                  </a:cubicBezTo>
                  <a:lnTo>
                    <a:pt x="1769119" y="480193"/>
                  </a:lnTo>
                  <a:cubicBezTo>
                    <a:pt x="1769119" y="533247"/>
                    <a:pt x="1726111" y="576255"/>
                    <a:pt x="1673057" y="576255"/>
                  </a:cubicBezTo>
                  <a:lnTo>
                    <a:pt x="96062" y="576255"/>
                  </a:lnTo>
                  <a:cubicBezTo>
                    <a:pt x="43008" y="576255"/>
                    <a:pt x="0" y="533247"/>
                    <a:pt x="0" y="480193"/>
                  </a:cubicBezTo>
                  <a:lnTo>
                    <a:pt x="0" y="96062"/>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73856" tIns="73856" rIns="73856" bIns="73856"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Montserrat" panose="00000500000000000000" pitchFamily="2" charset="0"/>
                </a:rPr>
                <a:t>Prétraitement et réduction dimensionnelle</a:t>
              </a:r>
            </a:p>
          </p:txBody>
        </p:sp>
        <p:sp>
          <p:nvSpPr>
            <p:cNvPr id="41" name="ZoneTexte 40">
              <a:extLst>
                <a:ext uri="{FF2B5EF4-FFF2-40B4-BE49-F238E27FC236}">
                  <a16:creationId xmlns:a16="http://schemas.microsoft.com/office/drawing/2014/main" id="{38671F97-F49F-68D2-0E1E-28EE2ED21576}"/>
                </a:ext>
              </a:extLst>
            </p:cNvPr>
            <p:cNvSpPr txBox="1"/>
            <p:nvPr/>
          </p:nvSpPr>
          <p:spPr>
            <a:xfrm>
              <a:off x="4769814" y="5081157"/>
              <a:ext cx="3133659" cy="830997"/>
            </a:xfrm>
            <a:prstGeom prst="rect">
              <a:avLst/>
            </a:prstGeom>
            <a:noFill/>
          </p:spPr>
          <p:txBody>
            <a:bodyPr wrap="square" rtlCol="0">
              <a:spAutoFit/>
            </a:bodyPr>
            <a:lstStyle/>
            <a:p>
              <a:pPr algn="just"/>
              <a:r>
                <a:rPr lang="fr-FR" sz="1200" dirty="0">
                  <a:latin typeface="Montserrat" panose="00000500000000000000" pitchFamily="2" charset="0"/>
                </a:rPr>
                <a:t>- Extraction des </a:t>
              </a:r>
              <a:r>
                <a:rPr lang="fr-FR" sz="1200" dirty="0" err="1">
                  <a:latin typeface="Montserrat" panose="00000500000000000000" pitchFamily="2" charset="0"/>
                </a:rPr>
                <a:t>features</a:t>
              </a:r>
              <a:r>
                <a:rPr lang="fr-FR" sz="1200" dirty="0">
                  <a:latin typeface="Montserrat" panose="00000500000000000000" pitchFamily="2" charset="0"/>
                </a:rPr>
                <a:t> (CNN-ResNet50) avec </a:t>
              </a:r>
              <a:r>
                <a:rPr lang="fr-FR" sz="1200" i="1" dirty="0" err="1">
                  <a:latin typeface="Montserrat" panose="00000500000000000000" pitchFamily="2" charset="0"/>
                </a:rPr>
                <a:t>model.predict</a:t>
              </a:r>
              <a:r>
                <a:rPr lang="fr-FR" sz="1200" i="1" dirty="0">
                  <a:latin typeface="Montserrat" panose="00000500000000000000" pitchFamily="2" charset="0"/>
                </a:rPr>
                <a:t>. </a:t>
              </a:r>
            </a:p>
            <a:p>
              <a:pPr algn="just"/>
              <a:r>
                <a:rPr lang="fr-FR" sz="1200" dirty="0">
                  <a:latin typeface="Montserrat" panose="00000500000000000000" pitchFamily="2" charset="0"/>
                </a:rPr>
                <a:t>- UDF permet de distribuer le traitement à chaque ligne .</a:t>
              </a:r>
              <a:endParaRPr lang="fr-FR" sz="1200" i="1" dirty="0">
                <a:latin typeface="Montserrat" panose="00000500000000000000" pitchFamily="2" charset="0"/>
              </a:endParaRPr>
            </a:p>
          </p:txBody>
        </p:sp>
      </p:grpSp>
      <p:grpSp>
        <p:nvGrpSpPr>
          <p:cNvPr id="8205" name="Groupe 8204">
            <a:extLst>
              <a:ext uri="{FF2B5EF4-FFF2-40B4-BE49-F238E27FC236}">
                <a16:creationId xmlns:a16="http://schemas.microsoft.com/office/drawing/2014/main" id="{2B82624C-56FE-4009-8DD7-3164C78706A5}"/>
              </a:ext>
            </a:extLst>
          </p:cNvPr>
          <p:cNvGrpSpPr/>
          <p:nvPr/>
        </p:nvGrpSpPr>
        <p:grpSpPr>
          <a:xfrm>
            <a:off x="3496538" y="5794507"/>
            <a:ext cx="5390287" cy="781103"/>
            <a:chOff x="3496538" y="5794507"/>
            <a:chExt cx="5390287" cy="781103"/>
          </a:xfrm>
        </p:grpSpPr>
        <p:sp>
          <p:nvSpPr>
            <p:cNvPr id="8193" name="Flèche : angle droit 8192">
              <a:extLst>
                <a:ext uri="{FF2B5EF4-FFF2-40B4-BE49-F238E27FC236}">
                  <a16:creationId xmlns:a16="http://schemas.microsoft.com/office/drawing/2014/main" id="{621F17E4-1241-574A-86F3-841C12F67FF2}"/>
                </a:ext>
              </a:extLst>
            </p:cNvPr>
            <p:cNvSpPr/>
            <p:nvPr/>
          </p:nvSpPr>
          <p:spPr>
            <a:xfrm rot="5400000">
              <a:off x="3530396" y="5760649"/>
              <a:ext cx="489042" cy="556757"/>
            </a:xfrm>
            <a:prstGeom prst="bentUpArrow">
              <a:avLst>
                <a:gd name="adj1" fmla="val 32840"/>
                <a:gd name="adj2" fmla="val 25000"/>
                <a:gd name="adj3" fmla="val 35780"/>
              </a:avLst>
            </a:prstGeom>
          </p:spPr>
          <p:style>
            <a:lnRef idx="0">
              <a:schemeClr val="accent3"/>
            </a:lnRef>
            <a:fillRef idx="3">
              <a:schemeClr val="accent3"/>
            </a:fillRef>
            <a:effectRef idx="3">
              <a:schemeClr val="accent3"/>
            </a:effectRef>
            <a:fontRef idx="minor">
              <a:schemeClr val="lt1">
                <a:hueOff val="0"/>
                <a:satOff val="0"/>
                <a:lumOff val="0"/>
                <a:alphaOff val="0"/>
              </a:schemeClr>
            </a:fontRef>
          </p:style>
        </p:sp>
        <p:sp>
          <p:nvSpPr>
            <p:cNvPr id="8199" name="Forme libre : forme 8198">
              <a:extLst>
                <a:ext uri="{FF2B5EF4-FFF2-40B4-BE49-F238E27FC236}">
                  <a16:creationId xmlns:a16="http://schemas.microsoft.com/office/drawing/2014/main" id="{07841116-6D0A-D9DD-FBC0-8FE1198810FB}"/>
                </a:ext>
              </a:extLst>
            </p:cNvPr>
            <p:cNvSpPr/>
            <p:nvPr/>
          </p:nvSpPr>
          <p:spPr>
            <a:xfrm>
              <a:off x="4050820" y="5999355"/>
              <a:ext cx="1769119" cy="576255"/>
            </a:xfrm>
            <a:custGeom>
              <a:avLst/>
              <a:gdLst>
                <a:gd name="connsiteX0" fmla="*/ 0 w 1769119"/>
                <a:gd name="connsiteY0" fmla="*/ 96062 h 576255"/>
                <a:gd name="connsiteX1" fmla="*/ 96062 w 1769119"/>
                <a:gd name="connsiteY1" fmla="*/ 0 h 576255"/>
                <a:gd name="connsiteX2" fmla="*/ 1673057 w 1769119"/>
                <a:gd name="connsiteY2" fmla="*/ 0 h 576255"/>
                <a:gd name="connsiteX3" fmla="*/ 1769119 w 1769119"/>
                <a:gd name="connsiteY3" fmla="*/ 96062 h 576255"/>
                <a:gd name="connsiteX4" fmla="*/ 1769119 w 1769119"/>
                <a:gd name="connsiteY4" fmla="*/ 480193 h 576255"/>
                <a:gd name="connsiteX5" fmla="*/ 1673057 w 1769119"/>
                <a:gd name="connsiteY5" fmla="*/ 576255 h 576255"/>
                <a:gd name="connsiteX6" fmla="*/ 96062 w 1769119"/>
                <a:gd name="connsiteY6" fmla="*/ 576255 h 576255"/>
                <a:gd name="connsiteX7" fmla="*/ 0 w 1769119"/>
                <a:gd name="connsiteY7" fmla="*/ 480193 h 576255"/>
                <a:gd name="connsiteX8" fmla="*/ 0 w 1769119"/>
                <a:gd name="connsiteY8" fmla="*/ 96062 h 5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9119" h="576255">
                  <a:moveTo>
                    <a:pt x="0" y="96062"/>
                  </a:moveTo>
                  <a:cubicBezTo>
                    <a:pt x="0" y="43008"/>
                    <a:pt x="43008" y="0"/>
                    <a:pt x="96062" y="0"/>
                  </a:cubicBezTo>
                  <a:lnTo>
                    <a:pt x="1673057" y="0"/>
                  </a:lnTo>
                  <a:cubicBezTo>
                    <a:pt x="1726111" y="0"/>
                    <a:pt x="1769119" y="43008"/>
                    <a:pt x="1769119" y="96062"/>
                  </a:cubicBezTo>
                  <a:lnTo>
                    <a:pt x="1769119" y="480193"/>
                  </a:lnTo>
                  <a:cubicBezTo>
                    <a:pt x="1769119" y="533247"/>
                    <a:pt x="1726111" y="576255"/>
                    <a:pt x="1673057" y="576255"/>
                  </a:cubicBezTo>
                  <a:lnTo>
                    <a:pt x="96062" y="576255"/>
                  </a:lnTo>
                  <a:cubicBezTo>
                    <a:pt x="43008" y="576255"/>
                    <a:pt x="0" y="533247"/>
                    <a:pt x="0" y="480193"/>
                  </a:cubicBezTo>
                  <a:lnTo>
                    <a:pt x="0" y="96062"/>
                  </a:lnTo>
                  <a:close/>
                </a:path>
              </a:pathLst>
            </a:cu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73856" tIns="73856" rIns="73856" bIns="73856"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Montserrat" panose="00000500000000000000" pitchFamily="2" charset="0"/>
                </a:rPr>
                <a:t>Enregistrement au format parquet ou csv </a:t>
              </a:r>
            </a:p>
          </p:txBody>
        </p:sp>
        <p:sp>
          <p:nvSpPr>
            <p:cNvPr id="43" name="ZoneTexte 42">
              <a:extLst>
                <a:ext uri="{FF2B5EF4-FFF2-40B4-BE49-F238E27FC236}">
                  <a16:creationId xmlns:a16="http://schemas.microsoft.com/office/drawing/2014/main" id="{3B9000B1-4654-12AC-A7BF-F8CC814BEFE0}"/>
                </a:ext>
              </a:extLst>
            </p:cNvPr>
            <p:cNvSpPr txBox="1"/>
            <p:nvPr/>
          </p:nvSpPr>
          <p:spPr>
            <a:xfrm>
              <a:off x="5801259" y="6194528"/>
              <a:ext cx="3085566" cy="276999"/>
            </a:xfrm>
            <a:prstGeom prst="rect">
              <a:avLst/>
            </a:prstGeom>
            <a:noFill/>
          </p:spPr>
          <p:txBody>
            <a:bodyPr wrap="square">
              <a:spAutoFit/>
            </a:bodyPr>
            <a:lstStyle/>
            <a:p>
              <a:r>
                <a:rPr lang="fr-FR" sz="1200" i="1" dirty="0" err="1">
                  <a:latin typeface="Montserrat" panose="00000500000000000000" pitchFamily="2" charset="0"/>
                </a:rPr>
                <a:t>dataframe.write.parquet</a:t>
              </a:r>
              <a:r>
                <a:rPr lang="fr-FR" sz="1200" i="1" dirty="0">
                  <a:latin typeface="Montserrat" panose="00000500000000000000" pitchFamily="2" charset="0"/>
                </a:rPr>
                <a:t>(</a:t>
              </a:r>
              <a:r>
                <a:rPr lang="fr-FR" sz="1200" i="1" dirty="0" err="1">
                  <a:latin typeface="Montserrat" panose="00000500000000000000" pitchFamily="2" charset="0"/>
                </a:rPr>
                <a:t>path</a:t>
              </a:r>
              <a:r>
                <a:rPr lang="fr-FR" sz="1200" i="1" dirty="0">
                  <a:latin typeface="Montserrat" panose="00000500000000000000" pitchFamily="2" charset="0"/>
                </a:rPr>
                <a:t>)</a:t>
              </a:r>
            </a:p>
          </p:txBody>
        </p:sp>
      </p:grpSp>
      <p:pic>
        <p:nvPicPr>
          <p:cNvPr id="45" name="Image 44">
            <a:extLst>
              <a:ext uri="{FF2B5EF4-FFF2-40B4-BE49-F238E27FC236}">
                <a16:creationId xmlns:a16="http://schemas.microsoft.com/office/drawing/2014/main" id="{44BEF2D4-2C67-CED3-012C-25560106CF2E}"/>
              </a:ext>
            </a:extLst>
          </p:cNvPr>
          <p:cNvPicPr>
            <a:picLocks noChangeAspect="1"/>
          </p:cNvPicPr>
          <p:nvPr/>
        </p:nvPicPr>
        <p:blipFill rotWithShape="1">
          <a:blip r:embed="rId7"/>
          <a:srcRect r="6103"/>
          <a:stretch/>
        </p:blipFill>
        <p:spPr>
          <a:xfrm>
            <a:off x="7904321" y="4392572"/>
            <a:ext cx="4354354" cy="1557078"/>
          </a:xfrm>
          <a:prstGeom prst="rect">
            <a:avLst/>
          </a:prstGeom>
        </p:spPr>
      </p:pic>
      <p:sp>
        <p:nvSpPr>
          <p:cNvPr id="46" name="ZoneTexte 45">
            <a:extLst>
              <a:ext uri="{FF2B5EF4-FFF2-40B4-BE49-F238E27FC236}">
                <a16:creationId xmlns:a16="http://schemas.microsoft.com/office/drawing/2014/main" id="{B8FE7AA3-5482-E2B3-9279-42E884874639}"/>
              </a:ext>
            </a:extLst>
          </p:cNvPr>
          <p:cNvSpPr txBox="1"/>
          <p:nvPr/>
        </p:nvSpPr>
        <p:spPr>
          <a:xfrm>
            <a:off x="9458722" y="3390613"/>
            <a:ext cx="2695574" cy="307777"/>
          </a:xfrm>
          <a:prstGeom prst="rect">
            <a:avLst/>
          </a:prstGeom>
          <a:noFill/>
        </p:spPr>
        <p:txBody>
          <a:bodyPr wrap="square" rtlCol="0">
            <a:spAutoFit/>
          </a:bodyPr>
          <a:lstStyle/>
          <a:p>
            <a:r>
              <a:rPr lang="fr-FR" sz="1400" dirty="0" err="1">
                <a:latin typeface="Montserrat" panose="00000500000000000000" pitchFamily="2" charset="0"/>
              </a:rPr>
              <a:t>Dataframe.show</a:t>
            </a:r>
            <a:r>
              <a:rPr lang="fr-FR" sz="1400" dirty="0">
                <a:latin typeface="Montserrat" panose="00000500000000000000" pitchFamily="2" charset="0"/>
              </a:rPr>
              <a:t>()</a:t>
            </a:r>
          </a:p>
        </p:txBody>
      </p:sp>
      <p:sp>
        <p:nvSpPr>
          <p:cNvPr id="47" name="Flèche : bas 46">
            <a:extLst>
              <a:ext uri="{FF2B5EF4-FFF2-40B4-BE49-F238E27FC236}">
                <a16:creationId xmlns:a16="http://schemas.microsoft.com/office/drawing/2014/main" id="{D8865383-F6BB-1528-5C80-42FDE711756E}"/>
              </a:ext>
            </a:extLst>
          </p:cNvPr>
          <p:cNvSpPr/>
          <p:nvPr/>
        </p:nvSpPr>
        <p:spPr>
          <a:xfrm>
            <a:off x="10191749" y="3746241"/>
            <a:ext cx="257175" cy="646331"/>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dirty="0"/>
          </a:p>
        </p:txBody>
      </p:sp>
      <p:grpSp>
        <p:nvGrpSpPr>
          <p:cNvPr id="54" name="Groupe 53">
            <a:extLst>
              <a:ext uri="{FF2B5EF4-FFF2-40B4-BE49-F238E27FC236}">
                <a16:creationId xmlns:a16="http://schemas.microsoft.com/office/drawing/2014/main" id="{92D35800-EF14-CD30-5E1D-C993266ECD4E}"/>
              </a:ext>
            </a:extLst>
          </p:cNvPr>
          <p:cNvGrpSpPr/>
          <p:nvPr/>
        </p:nvGrpSpPr>
        <p:grpSpPr>
          <a:xfrm>
            <a:off x="5530453" y="1661234"/>
            <a:ext cx="6104913" cy="1589498"/>
            <a:chOff x="6392495" y="1769282"/>
            <a:chExt cx="5466130" cy="1342444"/>
          </a:xfrm>
        </p:grpSpPr>
        <p:grpSp>
          <p:nvGrpSpPr>
            <p:cNvPr id="31" name="Groupe 30">
              <a:extLst>
                <a:ext uri="{FF2B5EF4-FFF2-40B4-BE49-F238E27FC236}">
                  <a16:creationId xmlns:a16="http://schemas.microsoft.com/office/drawing/2014/main" id="{628FADF3-4AAD-DF30-449A-399FB1E45737}"/>
                </a:ext>
              </a:extLst>
            </p:cNvPr>
            <p:cNvGrpSpPr/>
            <p:nvPr/>
          </p:nvGrpSpPr>
          <p:grpSpPr>
            <a:xfrm>
              <a:off x="6392495" y="1769282"/>
              <a:ext cx="4696878" cy="1342444"/>
              <a:chOff x="425960" y="2472469"/>
              <a:chExt cx="6505575" cy="2531653"/>
            </a:xfrm>
          </p:grpSpPr>
          <p:pic>
            <p:nvPicPr>
              <p:cNvPr id="8196" name="Picture 4" descr="The architecture of ResNet-50 model. | Download Scientific Diagram">
                <a:extLst>
                  <a:ext uri="{FF2B5EF4-FFF2-40B4-BE49-F238E27FC236}">
                    <a16:creationId xmlns:a16="http://schemas.microsoft.com/office/drawing/2014/main" id="{8864B9A7-794D-320E-3F6E-0670A558329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647" t="45977"/>
              <a:stretch/>
            </p:blipFill>
            <p:spPr bwMode="auto">
              <a:xfrm>
                <a:off x="425960" y="2472469"/>
                <a:ext cx="6505575" cy="2531653"/>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e 26">
                <a:extLst>
                  <a:ext uri="{FF2B5EF4-FFF2-40B4-BE49-F238E27FC236}">
                    <a16:creationId xmlns:a16="http://schemas.microsoft.com/office/drawing/2014/main" id="{F19551D9-965D-DD60-C53C-E021EF09180B}"/>
                  </a:ext>
                </a:extLst>
              </p:cNvPr>
              <p:cNvGrpSpPr/>
              <p:nvPr/>
            </p:nvGrpSpPr>
            <p:grpSpPr>
              <a:xfrm>
                <a:off x="6139208" y="2940556"/>
                <a:ext cx="521175" cy="1554587"/>
                <a:chOff x="10531730" y="2209714"/>
                <a:chExt cx="775250" cy="1720413"/>
              </a:xfrm>
            </p:grpSpPr>
            <p:cxnSp>
              <p:nvCxnSpPr>
                <p:cNvPr id="28" name="Connecteur droit 27">
                  <a:extLst>
                    <a:ext uri="{FF2B5EF4-FFF2-40B4-BE49-F238E27FC236}">
                      <a16:creationId xmlns:a16="http://schemas.microsoft.com/office/drawing/2014/main" id="{6F3785B6-F1C0-EAAE-A99F-97F27C0C69CA}"/>
                    </a:ext>
                  </a:extLst>
                </p:cNvPr>
                <p:cNvCxnSpPr>
                  <a:cxnSpLocks/>
                </p:cNvCxnSpPr>
                <p:nvPr/>
              </p:nvCxnSpPr>
              <p:spPr>
                <a:xfrm>
                  <a:off x="10628068" y="2292027"/>
                  <a:ext cx="596715" cy="16381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ECC303C3-6D5D-278E-CAF7-C50FC561FBDC}"/>
                    </a:ext>
                  </a:extLst>
                </p:cNvPr>
                <p:cNvCxnSpPr>
                  <a:cxnSpLocks/>
                </p:cNvCxnSpPr>
                <p:nvPr/>
              </p:nvCxnSpPr>
              <p:spPr>
                <a:xfrm flipH="1">
                  <a:off x="10531730" y="2209714"/>
                  <a:ext cx="775250" cy="167715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grpSp>
        <p:pic>
          <p:nvPicPr>
            <p:cNvPr id="49" name="Image 48">
              <a:extLst>
                <a:ext uri="{FF2B5EF4-FFF2-40B4-BE49-F238E27FC236}">
                  <a16:creationId xmlns:a16="http://schemas.microsoft.com/office/drawing/2014/main" id="{0AB947E7-2568-F062-B54B-F812781912F4}"/>
                </a:ext>
              </a:extLst>
            </p:cNvPr>
            <p:cNvPicPr>
              <a:picLocks noChangeAspect="1"/>
            </p:cNvPicPr>
            <p:nvPr/>
          </p:nvPicPr>
          <p:blipFill>
            <a:blip r:embed="rId9"/>
            <a:stretch>
              <a:fillRect/>
            </a:stretch>
          </p:blipFill>
          <p:spPr>
            <a:xfrm>
              <a:off x="10892742" y="1948747"/>
              <a:ext cx="965883" cy="1040860"/>
            </a:xfrm>
            <a:prstGeom prst="rect">
              <a:avLst/>
            </a:prstGeom>
          </p:spPr>
        </p:pic>
      </p:grpSp>
    </p:spTree>
    <p:extLst>
      <p:ext uri="{BB962C8B-B14F-4D97-AF65-F5344CB8AC3E}">
        <p14:creationId xmlns:p14="http://schemas.microsoft.com/office/powerpoint/2010/main" val="192037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par>
                                <p:cTn id="26" presetID="22" presetClass="entr" presetSubtype="8"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left)">
                                      <p:cBhvr>
                                        <p:cTn id="28" dur="500"/>
                                        <p:tgtEl>
                                          <p:spTgt spid="5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par>
                                <p:cTn id="34" presetID="22" presetClass="entr" presetSubtype="8" fill="hold" nodeType="withEffect">
                                  <p:stCondLst>
                                    <p:cond delay="0"/>
                                  </p:stCondLst>
                                  <p:childTnLst>
                                    <p:set>
                                      <p:cBhvr>
                                        <p:cTn id="35" dur="1" fill="hold">
                                          <p:stCondLst>
                                            <p:cond delay="0"/>
                                          </p:stCondLst>
                                        </p:cTn>
                                        <p:tgtEl>
                                          <p:spTgt spid="8201"/>
                                        </p:tgtEl>
                                        <p:attrNameLst>
                                          <p:attrName>style.visibility</p:attrName>
                                        </p:attrNameLst>
                                      </p:cBhvr>
                                      <p:to>
                                        <p:strVal val="visible"/>
                                      </p:to>
                                    </p:set>
                                    <p:animEffect transition="in" filter="wipe(left)">
                                      <p:cBhvr>
                                        <p:cTn id="36" dur="500"/>
                                        <p:tgtEl>
                                          <p:spTgt spid="820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8202"/>
                                        </p:tgtEl>
                                        <p:attrNameLst>
                                          <p:attrName>style.visibility</p:attrName>
                                        </p:attrNameLst>
                                      </p:cBhvr>
                                      <p:to>
                                        <p:strVal val="visible"/>
                                      </p:to>
                                    </p:set>
                                    <p:animEffect transition="in" filter="wipe(left)">
                                      <p:cBhvr>
                                        <p:cTn id="41" dur="500"/>
                                        <p:tgtEl>
                                          <p:spTgt spid="820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8203"/>
                                        </p:tgtEl>
                                        <p:attrNameLst>
                                          <p:attrName>style.visibility</p:attrName>
                                        </p:attrNameLst>
                                      </p:cBhvr>
                                      <p:to>
                                        <p:strVal val="visible"/>
                                      </p:to>
                                    </p:set>
                                    <p:animEffect transition="in" filter="wipe(left)">
                                      <p:cBhvr>
                                        <p:cTn id="46" dur="500"/>
                                        <p:tgtEl>
                                          <p:spTgt spid="820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8204"/>
                                        </p:tgtEl>
                                        <p:attrNameLst>
                                          <p:attrName>style.visibility</p:attrName>
                                        </p:attrNameLst>
                                      </p:cBhvr>
                                      <p:to>
                                        <p:strVal val="visible"/>
                                      </p:to>
                                    </p:set>
                                    <p:animEffect transition="in" filter="wipe(left)">
                                      <p:cBhvr>
                                        <p:cTn id="51" dur="500"/>
                                        <p:tgtEl>
                                          <p:spTgt spid="820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8205"/>
                                        </p:tgtEl>
                                        <p:attrNameLst>
                                          <p:attrName>style.visibility</p:attrName>
                                        </p:attrNameLst>
                                      </p:cBhvr>
                                      <p:to>
                                        <p:strVal val="visible"/>
                                      </p:to>
                                    </p:set>
                                    <p:animEffect transition="in" filter="wipe(left)">
                                      <p:cBhvr>
                                        <p:cTn id="56" dur="500"/>
                                        <p:tgtEl>
                                          <p:spTgt spid="820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up)">
                                      <p:cBhvr>
                                        <p:cTn id="61" dur="500"/>
                                        <p:tgtEl>
                                          <p:spTgt spid="46"/>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wipe(up)">
                                      <p:cBhvr>
                                        <p:cTn id="64" dur="500"/>
                                        <p:tgtEl>
                                          <p:spTgt spid="47"/>
                                        </p:tgtEl>
                                      </p:cBhvr>
                                    </p:animEffect>
                                  </p:childTnLst>
                                </p:cTn>
                              </p:par>
                              <p:par>
                                <p:cTn id="65" presetID="22" presetClass="entr" presetSubtype="1"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up)">
                                      <p:cBhvr>
                                        <p:cTn id="6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Graphic spid="23" grpId="0">
        <p:bldAsOne/>
      </p:bldGraphic>
      <p:bldP spid="24" grpId="0" animBg="1"/>
      <p:bldP spid="25" grpId="0" animBg="1"/>
      <p:bldP spid="32" grpId="0"/>
      <p:bldP spid="46" grpId="0"/>
      <p:bldP spid="4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D135834-24DE-47A1-A2AE-29D8656CF623}"/>
              </a:ext>
            </a:extLst>
          </p:cNvPr>
          <p:cNvSpPr txBox="1"/>
          <p:nvPr/>
        </p:nvSpPr>
        <p:spPr>
          <a:xfrm>
            <a:off x="450850" y="177426"/>
            <a:ext cx="6111875"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3200" b="1" dirty="0">
                <a:ln/>
                <a:solidFill>
                  <a:srgbClr val="C00000"/>
                </a:solidFill>
              </a:rPr>
              <a:t>Sommaire </a:t>
            </a:r>
          </a:p>
          <a:p>
            <a:endParaRPr lang="fr-FR" sz="3200" b="1" dirty="0">
              <a:ln/>
              <a:solidFill>
                <a:srgbClr val="C00000"/>
              </a:solidFill>
            </a:endParaRPr>
          </a:p>
        </p:txBody>
      </p:sp>
      <p:graphicFrame>
        <p:nvGraphicFramePr>
          <p:cNvPr id="2" name="Diagramme 1">
            <a:extLst>
              <a:ext uri="{FF2B5EF4-FFF2-40B4-BE49-F238E27FC236}">
                <a16:creationId xmlns:a16="http://schemas.microsoft.com/office/drawing/2014/main" id="{EA3DD11D-F642-406A-833E-304202114817}"/>
              </a:ext>
            </a:extLst>
          </p:cNvPr>
          <p:cNvGraphicFramePr/>
          <p:nvPr>
            <p:extLst>
              <p:ext uri="{D42A27DB-BD31-4B8C-83A1-F6EECF244321}">
                <p14:modId xmlns:p14="http://schemas.microsoft.com/office/powerpoint/2010/main" val="3521161853"/>
              </p:ext>
            </p:extLst>
          </p:nvPr>
        </p:nvGraphicFramePr>
        <p:xfrm>
          <a:off x="450849" y="843491"/>
          <a:ext cx="10836275" cy="5837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737F07CE-56FA-42E4-9EDF-EF3DF9C5E56F}"/>
              </a:ext>
            </a:extLst>
          </p:cNvPr>
          <p:cNvSpPr>
            <a:spLocks noGrp="1"/>
          </p:cNvSpPr>
          <p:nvPr>
            <p:ph type="sldNum" sz="quarter" idx="12"/>
          </p:nvPr>
        </p:nvSpPr>
        <p:spPr/>
        <p:txBody>
          <a:bodyPr/>
          <a:lstStyle/>
          <a:p>
            <a:fld id="{1153B9BC-1C73-478A-AC4C-827B1BECB134}" type="slidenum">
              <a:rPr lang="fr-FR" smtClean="0"/>
              <a:t>14</a:t>
            </a:fld>
            <a:endParaRPr lang="fr-FR"/>
          </a:p>
        </p:txBody>
      </p:sp>
      <p:pic>
        <p:nvPicPr>
          <p:cNvPr id="6" name="Picture 2" descr="OpenClassrooms — Wikipédia">
            <a:extLst>
              <a:ext uri="{FF2B5EF4-FFF2-40B4-BE49-F238E27FC236}">
                <a16:creationId xmlns:a16="http://schemas.microsoft.com/office/drawing/2014/main" id="{37245BD1-22F1-202C-F63B-79ED09461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6696" y="0"/>
            <a:ext cx="1025304" cy="1025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81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mazon Web Services — Wikipédia">
            <a:extLst>
              <a:ext uri="{FF2B5EF4-FFF2-40B4-BE49-F238E27FC236}">
                <a16:creationId xmlns:a16="http://schemas.microsoft.com/office/drawing/2014/main" id="{E43A4E3F-234F-59E8-5C92-CBE03D7ED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55" y="747023"/>
            <a:ext cx="1172633" cy="70358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69EF8B18-BF9D-F895-A6C1-17923A1E63B9}"/>
              </a:ext>
            </a:extLst>
          </p:cNvPr>
          <p:cNvSpPr txBox="1"/>
          <p:nvPr/>
        </p:nvSpPr>
        <p:spPr>
          <a:xfrm>
            <a:off x="1254159" y="547305"/>
            <a:ext cx="5141397" cy="1323439"/>
          </a:xfrm>
          <a:prstGeom prst="rect">
            <a:avLst/>
          </a:prstGeom>
          <a:noFill/>
        </p:spPr>
        <p:txBody>
          <a:bodyPr wrap="square">
            <a:spAutoFit/>
          </a:bodyPr>
          <a:lstStyle/>
          <a:p>
            <a:pPr algn="just"/>
            <a:r>
              <a:rPr lang="fr-FR" sz="1600" b="0" i="0" dirty="0">
                <a:effectLst/>
                <a:latin typeface="Montserrat" panose="00000500000000000000" pitchFamily="2" charset="0"/>
              </a:rPr>
              <a:t>Amazon Web Services (AWS) est la plateforme cloud la plus complète et la plus largement adoptée au monde. Elle propose plus de 200 services complets issus de centres de données du monde entier. </a:t>
            </a:r>
            <a:endParaRPr lang="fr-FR" sz="1600" dirty="0">
              <a:latin typeface="Montserrat" panose="00000500000000000000" pitchFamily="2" charset="0"/>
            </a:endParaRPr>
          </a:p>
        </p:txBody>
      </p:sp>
      <p:sp>
        <p:nvSpPr>
          <p:cNvPr id="4" name="AutoShape 4" descr="Top 25 AWS Services List 2021 (All AWS Services) | AllCode">
            <a:extLst>
              <a:ext uri="{FF2B5EF4-FFF2-40B4-BE49-F238E27FC236}">
                <a16:creationId xmlns:a16="http://schemas.microsoft.com/office/drawing/2014/main" id="{8DDB8500-4269-D38B-75ED-90A3B2464351}"/>
              </a:ext>
            </a:extLst>
          </p:cNvPr>
          <p:cNvSpPr>
            <a:spLocks noChangeAspect="1" noChangeArrowheads="1"/>
          </p:cNvSpPr>
          <p:nvPr/>
        </p:nvSpPr>
        <p:spPr bwMode="auto">
          <a:xfrm>
            <a:off x="4552950" y="1307247"/>
            <a:ext cx="4143375" cy="41433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sz="1400">
              <a:latin typeface="Montserrat" panose="00000500000000000000" pitchFamily="2" charset="0"/>
            </a:endParaRPr>
          </a:p>
        </p:txBody>
      </p:sp>
      <p:grpSp>
        <p:nvGrpSpPr>
          <p:cNvPr id="47" name="Groupe 46">
            <a:extLst>
              <a:ext uri="{FF2B5EF4-FFF2-40B4-BE49-F238E27FC236}">
                <a16:creationId xmlns:a16="http://schemas.microsoft.com/office/drawing/2014/main" id="{48367F13-340D-CCEB-B113-756F08A2AADF}"/>
              </a:ext>
            </a:extLst>
          </p:cNvPr>
          <p:cNvGrpSpPr/>
          <p:nvPr/>
        </p:nvGrpSpPr>
        <p:grpSpPr>
          <a:xfrm>
            <a:off x="930900" y="2512283"/>
            <a:ext cx="10330199" cy="4033956"/>
            <a:chOff x="906977" y="1659206"/>
            <a:chExt cx="10330199" cy="4033956"/>
          </a:xfrm>
        </p:grpSpPr>
        <p:grpSp>
          <p:nvGrpSpPr>
            <p:cNvPr id="46" name="Groupe 45">
              <a:extLst>
                <a:ext uri="{FF2B5EF4-FFF2-40B4-BE49-F238E27FC236}">
                  <a16:creationId xmlns:a16="http://schemas.microsoft.com/office/drawing/2014/main" id="{58EB64D6-69DB-1EDD-CFA1-169C86DF4D74}"/>
                </a:ext>
              </a:extLst>
            </p:cNvPr>
            <p:cNvGrpSpPr/>
            <p:nvPr/>
          </p:nvGrpSpPr>
          <p:grpSpPr>
            <a:xfrm>
              <a:off x="906977" y="1659206"/>
              <a:ext cx="10330199" cy="4033956"/>
              <a:chOff x="906977" y="1659206"/>
              <a:chExt cx="10330199" cy="4033956"/>
            </a:xfrm>
          </p:grpSpPr>
          <p:grpSp>
            <p:nvGrpSpPr>
              <p:cNvPr id="37" name="Groupe 36">
                <a:extLst>
                  <a:ext uri="{FF2B5EF4-FFF2-40B4-BE49-F238E27FC236}">
                    <a16:creationId xmlns:a16="http://schemas.microsoft.com/office/drawing/2014/main" id="{986542AA-3DE6-15DD-895F-474FA8D91758}"/>
                  </a:ext>
                </a:extLst>
              </p:cNvPr>
              <p:cNvGrpSpPr/>
              <p:nvPr/>
            </p:nvGrpSpPr>
            <p:grpSpPr>
              <a:xfrm>
                <a:off x="906977" y="1659206"/>
                <a:ext cx="10330199" cy="4033956"/>
                <a:chOff x="1002227" y="1307247"/>
                <a:chExt cx="10330199" cy="4033956"/>
              </a:xfrm>
            </p:grpSpPr>
            <p:grpSp>
              <p:nvGrpSpPr>
                <p:cNvPr id="5" name="Groupe 4">
                  <a:extLst>
                    <a:ext uri="{FF2B5EF4-FFF2-40B4-BE49-F238E27FC236}">
                      <a16:creationId xmlns:a16="http://schemas.microsoft.com/office/drawing/2014/main" id="{4532B09A-7AF3-B095-B0F6-C10AB42CE0BE}"/>
                    </a:ext>
                  </a:extLst>
                </p:cNvPr>
                <p:cNvGrpSpPr/>
                <p:nvPr/>
              </p:nvGrpSpPr>
              <p:grpSpPr>
                <a:xfrm>
                  <a:off x="7192427" y="3456526"/>
                  <a:ext cx="4139999" cy="1866901"/>
                  <a:chOff x="4142344" y="1142999"/>
                  <a:chExt cx="3603780" cy="1866901"/>
                </a:xfrm>
              </p:grpSpPr>
              <p:sp>
                <p:nvSpPr>
                  <p:cNvPr id="6" name="Organigramme : Alternative 5">
                    <a:extLst>
                      <a:ext uri="{FF2B5EF4-FFF2-40B4-BE49-F238E27FC236}">
                        <a16:creationId xmlns:a16="http://schemas.microsoft.com/office/drawing/2014/main" id="{26038F1B-962F-7117-402D-4161729ED10F}"/>
                      </a:ext>
                    </a:extLst>
                  </p:cNvPr>
                  <p:cNvSpPr/>
                  <p:nvPr/>
                </p:nvSpPr>
                <p:spPr>
                  <a:xfrm>
                    <a:off x="4142344" y="1142999"/>
                    <a:ext cx="3603780" cy="1866901"/>
                  </a:xfrm>
                  <a:prstGeom prst="flowChartAlternateProcess">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400" dirty="0">
                      <a:latin typeface="Montserrat" panose="00000500000000000000" pitchFamily="2" charset="0"/>
                    </a:endParaRPr>
                  </a:p>
                </p:txBody>
              </p:sp>
              <p:pic>
                <p:nvPicPr>
                  <p:cNvPr id="7" name="Picture 2" descr="EC2 : Comment crée une instance sur AWS - SysReseau.net">
                    <a:extLst>
                      <a:ext uri="{FF2B5EF4-FFF2-40B4-BE49-F238E27FC236}">
                        <a16:creationId xmlns:a16="http://schemas.microsoft.com/office/drawing/2014/main" id="{8D1A4FE0-F548-DB23-58D0-3E144783D5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29" t="8810" r="14941" b="6168"/>
                  <a:stretch/>
                </p:blipFill>
                <p:spPr bwMode="auto">
                  <a:xfrm>
                    <a:off x="4200552" y="1307266"/>
                    <a:ext cx="561707" cy="6754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e 7">
                  <a:extLst>
                    <a:ext uri="{FF2B5EF4-FFF2-40B4-BE49-F238E27FC236}">
                      <a16:creationId xmlns:a16="http://schemas.microsoft.com/office/drawing/2014/main" id="{E954C57C-3915-E6B0-CB69-BC58A516E4BB}"/>
                    </a:ext>
                  </a:extLst>
                </p:cNvPr>
                <p:cNvGrpSpPr/>
                <p:nvPr/>
              </p:nvGrpSpPr>
              <p:grpSpPr>
                <a:xfrm>
                  <a:off x="1002227" y="3474302"/>
                  <a:ext cx="4140002" cy="1866901"/>
                  <a:chOff x="511138" y="4152900"/>
                  <a:chExt cx="3603780" cy="1866901"/>
                </a:xfrm>
              </p:grpSpPr>
              <p:sp>
                <p:nvSpPr>
                  <p:cNvPr id="9" name="Organigramme : Alternative 8">
                    <a:extLst>
                      <a:ext uri="{FF2B5EF4-FFF2-40B4-BE49-F238E27FC236}">
                        <a16:creationId xmlns:a16="http://schemas.microsoft.com/office/drawing/2014/main" id="{F3A78715-7EE6-3F8B-81CD-3BB3FF3ECEB3}"/>
                      </a:ext>
                    </a:extLst>
                  </p:cNvPr>
                  <p:cNvSpPr/>
                  <p:nvPr/>
                </p:nvSpPr>
                <p:spPr>
                  <a:xfrm>
                    <a:off x="511138" y="4152900"/>
                    <a:ext cx="3603780" cy="1866901"/>
                  </a:xfrm>
                  <a:prstGeom prst="flowChartAlternateProcess">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400" dirty="0">
                      <a:latin typeface="Montserrat" panose="00000500000000000000" pitchFamily="2" charset="0"/>
                    </a:endParaRPr>
                  </a:p>
                </p:txBody>
              </p:sp>
              <p:pic>
                <p:nvPicPr>
                  <p:cNvPr id="10" name="Picture 6" descr="Gérer son blog en serverless avec S3, CloudFront, Github et Travis">
                    <a:extLst>
                      <a:ext uri="{FF2B5EF4-FFF2-40B4-BE49-F238E27FC236}">
                        <a16:creationId xmlns:a16="http://schemas.microsoft.com/office/drawing/2014/main" id="{329D21FE-3FDE-70EA-2EE9-EC28AB364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233" t="16654" r="29713" b="13354"/>
                  <a:stretch/>
                </p:blipFill>
                <p:spPr bwMode="auto">
                  <a:xfrm>
                    <a:off x="568908" y="4344945"/>
                    <a:ext cx="683291" cy="629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e 10">
                  <a:extLst>
                    <a:ext uri="{FF2B5EF4-FFF2-40B4-BE49-F238E27FC236}">
                      <a16:creationId xmlns:a16="http://schemas.microsoft.com/office/drawing/2014/main" id="{88A8890A-1302-A6A4-3828-EE38BBB10DCE}"/>
                    </a:ext>
                  </a:extLst>
                </p:cNvPr>
                <p:cNvGrpSpPr/>
                <p:nvPr/>
              </p:nvGrpSpPr>
              <p:grpSpPr>
                <a:xfrm>
                  <a:off x="4123145" y="1307247"/>
                  <a:ext cx="4140000" cy="1873032"/>
                  <a:chOff x="5895978" y="4133850"/>
                  <a:chExt cx="4140000" cy="1873032"/>
                </a:xfrm>
              </p:grpSpPr>
              <p:grpSp>
                <p:nvGrpSpPr>
                  <p:cNvPr id="12" name="Groupe 11">
                    <a:extLst>
                      <a:ext uri="{FF2B5EF4-FFF2-40B4-BE49-F238E27FC236}">
                        <a16:creationId xmlns:a16="http://schemas.microsoft.com/office/drawing/2014/main" id="{7F7BFE9C-0DD7-CED3-C958-E1041076B41A}"/>
                      </a:ext>
                    </a:extLst>
                  </p:cNvPr>
                  <p:cNvGrpSpPr/>
                  <p:nvPr/>
                </p:nvGrpSpPr>
                <p:grpSpPr>
                  <a:xfrm>
                    <a:off x="5895978" y="4133850"/>
                    <a:ext cx="4140000" cy="1866901"/>
                    <a:chOff x="5895975" y="4133850"/>
                    <a:chExt cx="3603780" cy="1866901"/>
                  </a:xfrm>
                </p:grpSpPr>
                <p:sp>
                  <p:nvSpPr>
                    <p:cNvPr id="14" name="Organigramme : Alternative 13">
                      <a:extLst>
                        <a:ext uri="{FF2B5EF4-FFF2-40B4-BE49-F238E27FC236}">
                          <a16:creationId xmlns:a16="http://schemas.microsoft.com/office/drawing/2014/main" id="{8F508DA6-6406-1873-3DAD-48790BEC8FD2}"/>
                        </a:ext>
                      </a:extLst>
                    </p:cNvPr>
                    <p:cNvSpPr/>
                    <p:nvPr/>
                  </p:nvSpPr>
                  <p:spPr>
                    <a:xfrm>
                      <a:off x="5895975" y="4133850"/>
                      <a:ext cx="3603780" cy="1866901"/>
                    </a:xfrm>
                    <a:prstGeom prst="flowChartAlternateProcess">
                      <a:avLst/>
                    </a:prstGeom>
                    <a:ln w="57150">
                      <a:solidFill>
                        <a:srgbClr val="7ABC3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400" dirty="0">
                        <a:latin typeface="Montserrat" panose="00000500000000000000" pitchFamily="2" charset="0"/>
                      </a:endParaRPr>
                    </a:p>
                  </p:txBody>
                </p:sp>
                <p:pic>
                  <p:nvPicPr>
                    <p:cNvPr id="15" name="Picture 4" descr="AWS Identity and Access Management - DEV Community 👩‍💻👨‍💻">
                      <a:extLst>
                        <a:ext uri="{FF2B5EF4-FFF2-40B4-BE49-F238E27FC236}">
                          <a16:creationId xmlns:a16="http://schemas.microsoft.com/office/drawing/2014/main" id="{510BA0F4-8138-F208-8ED3-3CF991C214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000" t="16369" r="41000" b="8929"/>
                    <a:stretch/>
                  </p:blipFill>
                  <p:spPr bwMode="auto">
                    <a:xfrm>
                      <a:off x="6066775" y="4273762"/>
                      <a:ext cx="341443" cy="793538"/>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ZoneTexte 12">
                    <a:extLst>
                      <a:ext uri="{FF2B5EF4-FFF2-40B4-BE49-F238E27FC236}">
                        <a16:creationId xmlns:a16="http://schemas.microsoft.com/office/drawing/2014/main" id="{7EB13835-CD4C-B76C-81C3-274751A5F45E}"/>
                      </a:ext>
                    </a:extLst>
                  </p:cNvPr>
                  <p:cNvSpPr txBox="1"/>
                  <p:nvPr/>
                </p:nvSpPr>
                <p:spPr>
                  <a:xfrm>
                    <a:off x="6534150" y="4191000"/>
                    <a:ext cx="3411133" cy="1815882"/>
                  </a:xfrm>
                  <a:prstGeom prst="rect">
                    <a:avLst/>
                  </a:prstGeom>
                  <a:noFill/>
                </p:spPr>
                <p:txBody>
                  <a:bodyPr wrap="square" rtlCol="0">
                    <a:spAutoFit/>
                  </a:bodyPr>
                  <a:lstStyle/>
                  <a:p>
                    <a:pPr algn="just"/>
                    <a:r>
                      <a:rPr lang="fr-FR" sz="1400" b="1" i="0" dirty="0">
                        <a:solidFill>
                          <a:srgbClr val="333333"/>
                        </a:solidFill>
                        <a:effectLst/>
                        <a:latin typeface="Montserrat" panose="00000500000000000000" pitchFamily="2" charset="0"/>
                      </a:rPr>
                      <a:t>Amazon</a:t>
                    </a:r>
                    <a:r>
                      <a:rPr lang="fr-FR" sz="1400" b="0" i="0" dirty="0">
                        <a:solidFill>
                          <a:srgbClr val="333333"/>
                        </a:solidFill>
                        <a:effectLst/>
                        <a:latin typeface="Montserrat" panose="00000500000000000000" pitchFamily="2" charset="0"/>
                      </a:rPr>
                      <a:t> </a:t>
                    </a:r>
                    <a:r>
                      <a:rPr lang="fr-FR" sz="1400" b="1" i="0" dirty="0">
                        <a:solidFill>
                          <a:srgbClr val="202124"/>
                        </a:solidFill>
                        <a:effectLst/>
                        <a:latin typeface="Montserrat" panose="00000500000000000000" pitchFamily="2" charset="0"/>
                      </a:rPr>
                      <a:t>Identity and Access Management </a:t>
                    </a:r>
                    <a:r>
                      <a:rPr lang="fr-FR" sz="1400" b="0" i="0" dirty="0">
                        <a:solidFill>
                          <a:srgbClr val="16191F"/>
                        </a:solidFill>
                        <a:effectLst/>
                        <a:latin typeface="Montserrat" panose="00000500000000000000" pitchFamily="2" charset="0"/>
                      </a:rPr>
                      <a:t>est un service qui permet de contrôler l'accès aux ressources AWS. Il permet la </a:t>
                    </a:r>
                    <a:r>
                      <a:rPr lang="fr-FR" sz="1400" dirty="0">
                        <a:latin typeface="Montserrat" panose="00000500000000000000" pitchFamily="2" charset="0"/>
                      </a:rPr>
                      <a:t>Configuration des « rôles » sur notre compte AWS pour permettre à nos différentes instances de communiquer entres elle.</a:t>
                    </a:r>
                  </a:p>
                </p:txBody>
              </p:sp>
            </p:grpSp>
            <p:cxnSp>
              <p:nvCxnSpPr>
                <p:cNvPr id="19" name="Connecteur : en angle 18">
                  <a:extLst>
                    <a:ext uri="{FF2B5EF4-FFF2-40B4-BE49-F238E27FC236}">
                      <a16:creationId xmlns:a16="http://schemas.microsoft.com/office/drawing/2014/main" id="{BF1B4E1A-942C-3FDB-7311-A24914BEB342}"/>
                    </a:ext>
                  </a:extLst>
                </p:cNvPr>
                <p:cNvCxnSpPr>
                  <a:cxnSpLocks/>
                </p:cNvCxnSpPr>
                <p:nvPr/>
              </p:nvCxnSpPr>
              <p:spPr>
                <a:xfrm rot="5400000">
                  <a:off x="2925376" y="2268526"/>
                  <a:ext cx="1332000" cy="1044000"/>
                </a:xfrm>
                <a:prstGeom prst="bentConnector3">
                  <a:avLst>
                    <a:gd name="adj1" fmla="val 2081"/>
                  </a:avLst>
                </a:prstGeom>
                <a:ln w="57150">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26" name="Connecteur : en angle 25">
                  <a:extLst>
                    <a:ext uri="{FF2B5EF4-FFF2-40B4-BE49-F238E27FC236}">
                      <a16:creationId xmlns:a16="http://schemas.microsoft.com/office/drawing/2014/main" id="{C189094C-CA26-EB89-C1F4-67030EE79832}"/>
                    </a:ext>
                  </a:extLst>
                </p:cNvPr>
                <p:cNvCxnSpPr>
                  <a:cxnSpLocks/>
                </p:cNvCxnSpPr>
                <p:nvPr/>
              </p:nvCxnSpPr>
              <p:spPr>
                <a:xfrm rot="16200000" flipH="1">
                  <a:off x="8127871" y="2299186"/>
                  <a:ext cx="1332000" cy="1044000"/>
                </a:xfrm>
                <a:prstGeom prst="bentConnector3">
                  <a:avLst>
                    <a:gd name="adj1" fmla="val -103"/>
                  </a:avLst>
                </a:prstGeom>
                <a:ln w="57150">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36" name="Connecteur droit avec flèche 35">
                  <a:extLst>
                    <a:ext uri="{FF2B5EF4-FFF2-40B4-BE49-F238E27FC236}">
                      <a16:creationId xmlns:a16="http://schemas.microsoft.com/office/drawing/2014/main" id="{9E0DE3E5-695B-E6F3-EDD8-CFD4F1A5CBA7}"/>
                    </a:ext>
                  </a:extLst>
                </p:cNvPr>
                <p:cNvCxnSpPr>
                  <a:cxnSpLocks/>
                </p:cNvCxnSpPr>
                <p:nvPr/>
              </p:nvCxnSpPr>
              <p:spPr>
                <a:xfrm flipV="1">
                  <a:off x="5162550" y="4399502"/>
                  <a:ext cx="1925101" cy="17775"/>
                </a:xfrm>
                <a:prstGeom prst="straightConnector1">
                  <a:avLst/>
                </a:prstGeom>
                <a:ln w="57150">
                  <a:headEnd type="triangle"/>
                  <a:tailEnd type="triangle"/>
                </a:ln>
              </p:spPr>
              <p:style>
                <a:lnRef idx="3">
                  <a:schemeClr val="accent3"/>
                </a:lnRef>
                <a:fillRef idx="0">
                  <a:schemeClr val="accent3"/>
                </a:fillRef>
                <a:effectRef idx="2">
                  <a:schemeClr val="accent3"/>
                </a:effectRef>
                <a:fontRef idx="minor">
                  <a:schemeClr val="tx1"/>
                </a:fontRef>
              </p:style>
            </p:cxnSp>
          </p:grpSp>
          <p:sp>
            <p:nvSpPr>
              <p:cNvPr id="38" name="ZoneTexte 37">
                <a:extLst>
                  <a:ext uri="{FF2B5EF4-FFF2-40B4-BE49-F238E27FC236}">
                    <a16:creationId xmlns:a16="http://schemas.microsoft.com/office/drawing/2014/main" id="{664F4643-5206-EFEA-2575-D9D6990A63B3}"/>
                  </a:ext>
                </a:extLst>
              </p:cNvPr>
              <p:cNvSpPr txBox="1"/>
              <p:nvPr/>
            </p:nvSpPr>
            <p:spPr>
              <a:xfrm>
                <a:off x="1758304" y="3991689"/>
                <a:ext cx="3244543" cy="1348574"/>
              </a:xfrm>
              <a:prstGeom prst="rect">
                <a:avLst/>
              </a:prstGeom>
              <a:noFill/>
            </p:spPr>
            <p:txBody>
              <a:bodyPr wrap="square" rtlCol="0">
                <a:spAutoFit/>
              </a:bodyPr>
              <a:lstStyle/>
              <a:p>
                <a:pPr algn="just">
                  <a:lnSpc>
                    <a:spcPct val="150000"/>
                  </a:lnSpc>
                </a:pPr>
                <a:r>
                  <a:rPr lang="fr-FR" sz="1400" b="1" i="0" dirty="0">
                    <a:solidFill>
                      <a:srgbClr val="333333"/>
                    </a:solidFill>
                    <a:effectLst/>
                    <a:latin typeface="Montserrat" panose="00000500000000000000" pitchFamily="2" charset="0"/>
                  </a:rPr>
                  <a:t>Amazon Simple Storage Service </a:t>
                </a:r>
                <a:r>
                  <a:rPr lang="fr-FR" sz="1400" b="0" i="0" dirty="0">
                    <a:solidFill>
                      <a:srgbClr val="333333"/>
                    </a:solidFill>
                    <a:effectLst/>
                    <a:latin typeface="Montserrat" panose="00000500000000000000" pitchFamily="2" charset="0"/>
                  </a:rPr>
                  <a:t> est un service de stockage d'objets qui offre une capacité de mise à l'échelle.</a:t>
                </a:r>
                <a:endParaRPr lang="fr-FR" sz="1400" dirty="0">
                  <a:latin typeface="Montserrat" panose="00000500000000000000" pitchFamily="2" charset="0"/>
                </a:endParaRPr>
              </a:p>
            </p:txBody>
          </p:sp>
        </p:grpSp>
        <p:sp>
          <p:nvSpPr>
            <p:cNvPr id="39" name="ZoneTexte 38">
              <a:extLst>
                <a:ext uri="{FF2B5EF4-FFF2-40B4-BE49-F238E27FC236}">
                  <a16:creationId xmlns:a16="http://schemas.microsoft.com/office/drawing/2014/main" id="{49D8D337-97CD-7831-BA1C-9605D001773F}"/>
                </a:ext>
              </a:extLst>
            </p:cNvPr>
            <p:cNvSpPr txBox="1"/>
            <p:nvPr/>
          </p:nvSpPr>
          <p:spPr>
            <a:xfrm>
              <a:off x="7782952" y="3856752"/>
              <a:ext cx="3408923" cy="1815882"/>
            </a:xfrm>
            <a:prstGeom prst="rect">
              <a:avLst/>
            </a:prstGeom>
            <a:noFill/>
          </p:spPr>
          <p:txBody>
            <a:bodyPr wrap="square" rtlCol="0">
              <a:spAutoFit/>
            </a:bodyPr>
            <a:lstStyle/>
            <a:p>
              <a:pPr algn="just"/>
              <a:r>
                <a:rPr lang="fr-FR" sz="1400" b="1" i="1" dirty="0">
                  <a:solidFill>
                    <a:srgbClr val="202122"/>
                  </a:solidFill>
                  <a:effectLst/>
                  <a:latin typeface="Montserrat" panose="00000500000000000000" pitchFamily="2" charset="0"/>
                </a:rPr>
                <a:t>Amazon </a:t>
              </a:r>
              <a:r>
                <a:rPr lang="fr-FR" sz="1400" b="1" i="1" dirty="0" err="1">
                  <a:solidFill>
                    <a:srgbClr val="202122"/>
                  </a:solidFill>
                  <a:effectLst/>
                  <a:latin typeface="Montserrat" panose="00000500000000000000" pitchFamily="2" charset="0"/>
                </a:rPr>
                <a:t>Elastic</a:t>
              </a:r>
              <a:r>
                <a:rPr lang="fr-FR" sz="1400" b="1" i="1" dirty="0">
                  <a:solidFill>
                    <a:srgbClr val="202122"/>
                  </a:solidFill>
                  <a:effectLst/>
                  <a:latin typeface="Montserrat" panose="00000500000000000000" pitchFamily="2" charset="0"/>
                </a:rPr>
                <a:t> </a:t>
              </a:r>
              <a:r>
                <a:rPr lang="fr-FR" sz="1400" b="1" i="1" dirty="0" err="1">
                  <a:solidFill>
                    <a:srgbClr val="202122"/>
                  </a:solidFill>
                  <a:effectLst/>
                  <a:latin typeface="Montserrat" panose="00000500000000000000" pitchFamily="2" charset="0"/>
                </a:rPr>
                <a:t>Compute</a:t>
              </a:r>
              <a:r>
                <a:rPr lang="fr-FR" sz="1400" b="1" i="1" dirty="0">
                  <a:solidFill>
                    <a:srgbClr val="202122"/>
                  </a:solidFill>
                  <a:effectLst/>
                  <a:latin typeface="Montserrat" panose="00000500000000000000" pitchFamily="2" charset="0"/>
                </a:rPr>
                <a:t> Cloud</a:t>
              </a:r>
              <a:r>
                <a:rPr lang="fr-FR" sz="1400" b="0" i="0" dirty="0">
                  <a:solidFill>
                    <a:srgbClr val="202122"/>
                  </a:solidFill>
                  <a:effectLst/>
                  <a:latin typeface="Montserrat" panose="00000500000000000000" pitchFamily="2" charset="0"/>
                </a:rPr>
                <a:t> est un service permettant de louer des serveurs. EC2 permet un déploiement </a:t>
              </a:r>
              <a:r>
                <a:rPr lang="fr-FR" sz="1400" b="0" i="0" u="none" strike="noStrike" dirty="0">
                  <a:solidFill>
                    <a:srgbClr val="3366CC"/>
                  </a:solidFill>
                  <a:effectLst/>
                  <a:latin typeface="Montserrat" panose="00000500000000000000" pitchFamily="2" charset="0"/>
                  <a:hlinkClick r:id="rId6" tooltip="Extensibilité"/>
                </a:rPr>
                <a:t>extensible</a:t>
              </a:r>
              <a:r>
                <a:rPr lang="fr-FR" sz="1400" b="0" i="0" dirty="0">
                  <a:solidFill>
                    <a:srgbClr val="202122"/>
                  </a:solidFill>
                  <a:effectLst/>
                  <a:latin typeface="Montserrat" panose="00000500000000000000" pitchFamily="2" charset="0"/>
                </a:rPr>
                <a:t> des applications à travers une interface web où le client peut créer des </a:t>
              </a:r>
              <a:r>
                <a:rPr lang="fr-FR" sz="1400" b="0" i="0" u="none" strike="noStrike" dirty="0">
                  <a:solidFill>
                    <a:srgbClr val="3366CC"/>
                  </a:solidFill>
                  <a:effectLst/>
                  <a:latin typeface="Montserrat" panose="00000500000000000000" pitchFamily="2" charset="0"/>
                  <a:hlinkClick r:id="rId7" tooltip="Machine virtuelle"/>
                </a:rPr>
                <a:t>machines virtuelles</a:t>
              </a:r>
              <a:r>
                <a:rPr lang="fr-FR" sz="1400" b="0" i="0" dirty="0">
                  <a:solidFill>
                    <a:srgbClr val="202122"/>
                  </a:solidFill>
                  <a:effectLst/>
                  <a:latin typeface="Montserrat" panose="00000500000000000000" pitchFamily="2" charset="0"/>
                </a:rPr>
                <a:t> (instances du serveur).</a:t>
              </a:r>
              <a:endParaRPr lang="fr-FR" sz="1400" dirty="0">
                <a:latin typeface="Montserrat" panose="00000500000000000000" pitchFamily="2" charset="0"/>
              </a:endParaRPr>
            </a:p>
          </p:txBody>
        </p:sp>
      </p:grpSp>
      <p:sp>
        <p:nvSpPr>
          <p:cNvPr id="48" name="AutoShape 8" descr="Top AWS Services">
            <a:extLst>
              <a:ext uri="{FF2B5EF4-FFF2-40B4-BE49-F238E27FC236}">
                <a16:creationId xmlns:a16="http://schemas.microsoft.com/office/drawing/2014/main" id="{108707F1-50CA-94B7-A1B5-D520B567D9FA}"/>
              </a:ext>
            </a:extLst>
          </p:cNvPr>
          <p:cNvSpPr>
            <a:spLocks noChangeAspect="1" noChangeArrowheads="1"/>
          </p:cNvSpPr>
          <p:nvPr/>
        </p:nvSpPr>
        <p:spPr bwMode="auto">
          <a:xfrm>
            <a:off x="9363074" y="2217608"/>
            <a:ext cx="869173" cy="8691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9" name="Image 48">
            <a:extLst>
              <a:ext uri="{FF2B5EF4-FFF2-40B4-BE49-F238E27FC236}">
                <a16:creationId xmlns:a16="http://schemas.microsoft.com/office/drawing/2014/main" id="{447B1511-3FD5-ED1C-4358-CDEE1BE7C1E1}"/>
              </a:ext>
            </a:extLst>
          </p:cNvPr>
          <p:cNvPicPr>
            <a:picLocks noChangeAspect="1"/>
          </p:cNvPicPr>
          <p:nvPr/>
        </p:nvPicPr>
        <p:blipFill rotWithShape="1">
          <a:blip r:embed="rId8"/>
          <a:srcRect t="30506"/>
          <a:stretch/>
        </p:blipFill>
        <p:spPr>
          <a:xfrm>
            <a:off x="6865251" y="252769"/>
            <a:ext cx="5254770" cy="1911061"/>
          </a:xfrm>
          <a:prstGeom prst="rect">
            <a:avLst/>
          </a:prstGeom>
        </p:spPr>
      </p:pic>
      <p:sp>
        <p:nvSpPr>
          <p:cNvPr id="50" name="ZoneTexte 49">
            <a:extLst>
              <a:ext uri="{FF2B5EF4-FFF2-40B4-BE49-F238E27FC236}">
                <a16:creationId xmlns:a16="http://schemas.microsoft.com/office/drawing/2014/main" id="{828FAC03-AF42-2469-6AF2-15494C0E48B3}"/>
              </a:ext>
            </a:extLst>
          </p:cNvPr>
          <p:cNvSpPr txBox="1"/>
          <p:nvPr/>
        </p:nvSpPr>
        <p:spPr>
          <a:xfrm>
            <a:off x="0" y="-43577"/>
            <a:ext cx="4413820" cy="46166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400" b="1" dirty="0">
                <a:ln/>
                <a:solidFill>
                  <a:srgbClr val="C00000"/>
                </a:solidFill>
                <a:latin typeface="Montserrat" panose="00000500000000000000" pitchFamily="2" charset="0"/>
              </a:rPr>
              <a:t>PaaS et services utilisés </a:t>
            </a:r>
          </a:p>
        </p:txBody>
      </p:sp>
    </p:spTree>
    <p:extLst>
      <p:ext uri="{BB962C8B-B14F-4D97-AF65-F5344CB8AC3E}">
        <p14:creationId xmlns:p14="http://schemas.microsoft.com/office/powerpoint/2010/main" val="152840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11052612-AD11-F362-58AD-052A2E40AAAD}"/>
              </a:ext>
            </a:extLst>
          </p:cNvPr>
          <p:cNvPicPr>
            <a:picLocks noChangeAspect="1"/>
          </p:cNvPicPr>
          <p:nvPr/>
        </p:nvPicPr>
        <p:blipFill>
          <a:blip r:embed="rId2"/>
          <a:stretch>
            <a:fillRect/>
          </a:stretch>
        </p:blipFill>
        <p:spPr>
          <a:xfrm>
            <a:off x="7531959" y="1810699"/>
            <a:ext cx="4047079" cy="1618301"/>
          </a:xfrm>
          <a:prstGeom prst="rect">
            <a:avLst/>
          </a:prstGeom>
        </p:spPr>
      </p:pic>
      <p:pic>
        <p:nvPicPr>
          <p:cNvPr id="17" name="Image 16">
            <a:extLst>
              <a:ext uri="{FF2B5EF4-FFF2-40B4-BE49-F238E27FC236}">
                <a16:creationId xmlns:a16="http://schemas.microsoft.com/office/drawing/2014/main" id="{F0FA7787-0B4E-CB12-D7F3-A67A587D9BE5}"/>
              </a:ext>
            </a:extLst>
          </p:cNvPr>
          <p:cNvPicPr>
            <a:picLocks noChangeAspect="1"/>
          </p:cNvPicPr>
          <p:nvPr/>
        </p:nvPicPr>
        <p:blipFill rotWithShape="1">
          <a:blip r:embed="rId3"/>
          <a:srcRect r="22529" b="58220"/>
          <a:stretch/>
        </p:blipFill>
        <p:spPr>
          <a:xfrm>
            <a:off x="6036365" y="5279661"/>
            <a:ext cx="3877319" cy="1575240"/>
          </a:xfrm>
          <a:prstGeom prst="rect">
            <a:avLst/>
          </a:prstGeom>
        </p:spPr>
      </p:pic>
      <p:pic>
        <p:nvPicPr>
          <p:cNvPr id="19" name="Image 18">
            <a:extLst>
              <a:ext uri="{FF2B5EF4-FFF2-40B4-BE49-F238E27FC236}">
                <a16:creationId xmlns:a16="http://schemas.microsoft.com/office/drawing/2014/main" id="{8887F1AA-322C-B3C7-3E0E-516509262651}"/>
              </a:ext>
            </a:extLst>
          </p:cNvPr>
          <p:cNvPicPr>
            <a:picLocks noChangeAspect="1"/>
          </p:cNvPicPr>
          <p:nvPr/>
        </p:nvPicPr>
        <p:blipFill rotWithShape="1">
          <a:blip r:embed="rId4"/>
          <a:srcRect r="14317"/>
          <a:stretch/>
        </p:blipFill>
        <p:spPr>
          <a:xfrm>
            <a:off x="6896259" y="3650100"/>
            <a:ext cx="5276691" cy="1643483"/>
          </a:xfrm>
          <a:prstGeom prst="rect">
            <a:avLst/>
          </a:prstGeom>
        </p:spPr>
      </p:pic>
      <p:pic>
        <p:nvPicPr>
          <p:cNvPr id="22" name="Image 21">
            <a:extLst>
              <a:ext uri="{FF2B5EF4-FFF2-40B4-BE49-F238E27FC236}">
                <a16:creationId xmlns:a16="http://schemas.microsoft.com/office/drawing/2014/main" id="{8F43C0EF-04FA-6652-803A-A90217C70579}"/>
              </a:ext>
            </a:extLst>
          </p:cNvPr>
          <p:cNvPicPr>
            <a:picLocks noChangeAspect="1"/>
          </p:cNvPicPr>
          <p:nvPr/>
        </p:nvPicPr>
        <p:blipFill>
          <a:blip r:embed="rId5"/>
          <a:stretch>
            <a:fillRect/>
          </a:stretch>
        </p:blipFill>
        <p:spPr>
          <a:xfrm>
            <a:off x="5842526" y="19878"/>
            <a:ext cx="4297564" cy="1302292"/>
          </a:xfrm>
          <a:prstGeom prst="rect">
            <a:avLst/>
          </a:prstGeom>
        </p:spPr>
      </p:pic>
      <p:pic>
        <p:nvPicPr>
          <p:cNvPr id="20" name="Image 19">
            <a:extLst>
              <a:ext uri="{FF2B5EF4-FFF2-40B4-BE49-F238E27FC236}">
                <a16:creationId xmlns:a16="http://schemas.microsoft.com/office/drawing/2014/main" id="{642077B7-350F-DBA6-DD8B-EBB23E53FEAA}"/>
              </a:ext>
            </a:extLst>
          </p:cNvPr>
          <p:cNvPicPr>
            <a:picLocks noChangeAspect="1"/>
          </p:cNvPicPr>
          <p:nvPr/>
        </p:nvPicPr>
        <p:blipFill>
          <a:blip r:embed="rId6"/>
          <a:stretch>
            <a:fillRect/>
          </a:stretch>
        </p:blipFill>
        <p:spPr>
          <a:xfrm>
            <a:off x="8263073" y="397159"/>
            <a:ext cx="3888445" cy="1351582"/>
          </a:xfrm>
          <a:prstGeom prst="rect">
            <a:avLst/>
          </a:prstGeom>
        </p:spPr>
      </p:pic>
      <p:sp>
        <p:nvSpPr>
          <p:cNvPr id="23" name="ZoneTexte 22">
            <a:extLst>
              <a:ext uri="{FF2B5EF4-FFF2-40B4-BE49-F238E27FC236}">
                <a16:creationId xmlns:a16="http://schemas.microsoft.com/office/drawing/2014/main" id="{6AFD0835-718E-05E3-074D-100D229C399B}"/>
              </a:ext>
            </a:extLst>
          </p:cNvPr>
          <p:cNvSpPr txBox="1"/>
          <p:nvPr/>
        </p:nvSpPr>
        <p:spPr>
          <a:xfrm>
            <a:off x="-51596" y="-103396"/>
            <a:ext cx="7233919" cy="5019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nSpc>
                <a:spcPct val="150000"/>
              </a:lnSpc>
            </a:pPr>
            <a:r>
              <a:rPr lang="fr-FR" sz="2000" b="1" dirty="0">
                <a:ln/>
                <a:solidFill>
                  <a:srgbClr val="C00000"/>
                </a:solidFill>
                <a:latin typeface="Montserrat" panose="00000500000000000000" pitchFamily="2" charset="0"/>
              </a:rPr>
              <a:t>Briques d’</a:t>
            </a:r>
            <a:r>
              <a:rPr lang="fr-FR" sz="2000" b="1" dirty="0" err="1">
                <a:ln/>
                <a:solidFill>
                  <a:srgbClr val="C00000"/>
                </a:solidFill>
                <a:latin typeface="Montserrat" panose="00000500000000000000" pitchFamily="2" charset="0"/>
              </a:rPr>
              <a:t>architectrure</a:t>
            </a:r>
            <a:r>
              <a:rPr lang="fr-FR" sz="2000" b="1" dirty="0">
                <a:ln/>
                <a:solidFill>
                  <a:srgbClr val="C00000"/>
                </a:solidFill>
                <a:latin typeface="Montserrat" panose="00000500000000000000" pitchFamily="2" charset="0"/>
              </a:rPr>
              <a:t> </a:t>
            </a:r>
            <a:r>
              <a:rPr lang="fr-FR" sz="2000" b="1" dirty="0" err="1">
                <a:ln/>
                <a:solidFill>
                  <a:srgbClr val="C00000"/>
                </a:solidFill>
                <a:latin typeface="Montserrat" panose="00000500000000000000" pitchFamily="2" charset="0"/>
              </a:rPr>
              <a:t>aws</a:t>
            </a:r>
            <a:endParaRPr lang="fr-FR" sz="2000" b="1" dirty="0">
              <a:ln/>
              <a:solidFill>
                <a:srgbClr val="C00000"/>
              </a:solidFill>
              <a:latin typeface="Montserrat" panose="00000500000000000000" pitchFamily="2" charset="0"/>
            </a:endParaRPr>
          </a:p>
        </p:txBody>
      </p:sp>
      <p:sp>
        <p:nvSpPr>
          <p:cNvPr id="24" name="ZoneTexte 23">
            <a:extLst>
              <a:ext uri="{FF2B5EF4-FFF2-40B4-BE49-F238E27FC236}">
                <a16:creationId xmlns:a16="http://schemas.microsoft.com/office/drawing/2014/main" id="{FF1F216E-4435-25F9-F19A-949A71AE23E8}"/>
              </a:ext>
            </a:extLst>
          </p:cNvPr>
          <p:cNvSpPr txBox="1"/>
          <p:nvPr/>
        </p:nvSpPr>
        <p:spPr>
          <a:xfrm>
            <a:off x="3282" y="2128190"/>
            <a:ext cx="7287098" cy="1323439"/>
          </a:xfrm>
          <a:prstGeom prst="rect">
            <a:avLst/>
          </a:prstGeom>
          <a:noFill/>
        </p:spPr>
        <p:txBody>
          <a:bodyPr wrap="square" rtlCol="0">
            <a:spAutoFit/>
          </a:bodyPr>
          <a:lstStyle/>
          <a:p>
            <a:pPr marL="285750" indent="-285750" algn="just">
              <a:buFont typeface="Wingdings" panose="05000000000000000000" pitchFamily="2" charset="2"/>
              <a:buChar char="§"/>
            </a:pPr>
            <a:r>
              <a:rPr lang="fr-FR" sz="1600" dirty="0">
                <a:latin typeface="Montserrat" panose="00000500000000000000" pitchFamily="2" charset="0"/>
              </a:rPr>
              <a:t>Création d’une instance Linux t2.medium/OS </a:t>
            </a:r>
            <a:r>
              <a:rPr lang="fr-FR" sz="1600" dirty="0" err="1">
                <a:latin typeface="Montserrat" panose="00000500000000000000" pitchFamily="2" charset="0"/>
              </a:rPr>
              <a:t>Ubunto</a:t>
            </a:r>
            <a:r>
              <a:rPr lang="fr-FR" sz="1600" dirty="0">
                <a:latin typeface="Montserrat" panose="00000500000000000000" pitchFamily="2" charset="0"/>
              </a:rPr>
              <a:t> Server 22.04.</a:t>
            </a:r>
          </a:p>
          <a:p>
            <a:pPr marL="285750" indent="-285750" algn="just">
              <a:buFont typeface="Wingdings" panose="05000000000000000000" pitchFamily="2" charset="2"/>
              <a:buChar char="§"/>
            </a:pPr>
            <a:r>
              <a:rPr lang="fr-FR" sz="1600" dirty="0">
                <a:latin typeface="Montserrat" panose="00000500000000000000" pitchFamily="2" charset="0"/>
              </a:rPr>
              <a:t>Connection à EC2 via SSH Client en utilisant </a:t>
            </a:r>
            <a:r>
              <a:rPr lang="fr-FR" sz="1600" i="0" dirty="0">
                <a:solidFill>
                  <a:srgbClr val="16191F"/>
                </a:solidFill>
                <a:latin typeface="Montserrat" panose="00000500000000000000" pitchFamily="2" charset="0"/>
              </a:rPr>
              <a:t>Une paire de clés.</a:t>
            </a:r>
            <a:endParaRPr lang="fr-FR" sz="1600" dirty="0">
              <a:latin typeface="Montserrat" panose="00000500000000000000" pitchFamily="2" charset="0"/>
            </a:endParaRPr>
          </a:p>
          <a:p>
            <a:pPr marL="285750" indent="-285750" algn="just">
              <a:buFont typeface="Wingdings" panose="05000000000000000000" pitchFamily="2" charset="2"/>
              <a:buChar char="§"/>
            </a:pPr>
            <a:r>
              <a:rPr lang="fr-FR" sz="1600" dirty="0">
                <a:latin typeface="Montserrat" panose="00000500000000000000" pitchFamily="2" charset="0"/>
              </a:rPr>
              <a:t>Installation des packages : anaconda3, Java 11, Hadoop-</a:t>
            </a:r>
            <a:r>
              <a:rPr lang="fr-FR" sz="1600" dirty="0" err="1">
                <a:latin typeface="Montserrat" panose="00000500000000000000" pitchFamily="2" charset="0"/>
              </a:rPr>
              <a:t>aws</a:t>
            </a:r>
            <a:r>
              <a:rPr lang="fr-FR" sz="1600" dirty="0">
                <a:latin typeface="Montserrat" panose="00000500000000000000" pitchFamily="2" charset="0"/>
              </a:rPr>
              <a:t>, </a:t>
            </a:r>
            <a:r>
              <a:rPr lang="fr-FR" sz="1600" dirty="0" err="1">
                <a:latin typeface="Montserrat" panose="00000500000000000000" pitchFamily="2" charset="0"/>
              </a:rPr>
              <a:t>Pyspark</a:t>
            </a:r>
            <a:r>
              <a:rPr lang="fr-FR" sz="1600" dirty="0">
                <a:latin typeface="Montserrat" panose="00000500000000000000" pitchFamily="2" charset="0"/>
              </a:rPr>
              <a:t>, </a:t>
            </a:r>
            <a:r>
              <a:rPr lang="fr-FR" sz="1600" dirty="0" err="1">
                <a:latin typeface="Montserrat" panose="00000500000000000000" pitchFamily="2" charset="0"/>
              </a:rPr>
              <a:t>Tensorflow</a:t>
            </a:r>
            <a:endParaRPr lang="fr-FR" sz="1600" dirty="0">
              <a:latin typeface="Montserrat" panose="00000500000000000000" pitchFamily="2" charset="0"/>
            </a:endParaRPr>
          </a:p>
          <a:p>
            <a:pPr marL="285750" indent="-285750" algn="just">
              <a:buFont typeface="Wingdings" panose="05000000000000000000" pitchFamily="2" charset="2"/>
              <a:buChar char="§"/>
            </a:pPr>
            <a:r>
              <a:rPr lang="fr-FR" sz="1600" dirty="0">
                <a:latin typeface="Montserrat" panose="00000500000000000000" pitchFamily="2" charset="0"/>
              </a:rPr>
              <a:t>Exécution du code sur </a:t>
            </a:r>
            <a:r>
              <a:rPr lang="fr-FR" sz="1600" dirty="0" err="1">
                <a:latin typeface="Montserrat" panose="00000500000000000000" pitchFamily="2" charset="0"/>
              </a:rPr>
              <a:t>jupyter</a:t>
            </a:r>
            <a:r>
              <a:rPr lang="fr-FR" sz="1600" dirty="0">
                <a:latin typeface="Montserrat" panose="00000500000000000000" pitchFamily="2" charset="0"/>
              </a:rPr>
              <a:t> notebook </a:t>
            </a:r>
          </a:p>
        </p:txBody>
      </p:sp>
      <p:sp>
        <p:nvSpPr>
          <p:cNvPr id="25" name="ZoneTexte 24">
            <a:extLst>
              <a:ext uri="{FF2B5EF4-FFF2-40B4-BE49-F238E27FC236}">
                <a16:creationId xmlns:a16="http://schemas.microsoft.com/office/drawing/2014/main" id="{FE2E3E2D-AA56-4131-C54F-229A032BD1EE}"/>
              </a:ext>
            </a:extLst>
          </p:cNvPr>
          <p:cNvSpPr txBox="1"/>
          <p:nvPr/>
        </p:nvSpPr>
        <p:spPr>
          <a:xfrm>
            <a:off x="29475" y="292685"/>
            <a:ext cx="2514600" cy="461024"/>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nSpc>
                <a:spcPct val="150000"/>
              </a:lnSpc>
            </a:pPr>
            <a:r>
              <a:rPr lang="fr-FR" b="1" dirty="0">
                <a:ln/>
                <a:solidFill>
                  <a:schemeClr val="accent1">
                    <a:lumMod val="75000"/>
                  </a:schemeClr>
                </a:solidFill>
                <a:latin typeface="Montserrat" panose="00000500000000000000" pitchFamily="2" charset="0"/>
              </a:rPr>
              <a:t>Stockage sur S3</a:t>
            </a:r>
          </a:p>
        </p:txBody>
      </p:sp>
      <p:sp>
        <p:nvSpPr>
          <p:cNvPr id="27" name="ZoneTexte 26">
            <a:extLst>
              <a:ext uri="{FF2B5EF4-FFF2-40B4-BE49-F238E27FC236}">
                <a16:creationId xmlns:a16="http://schemas.microsoft.com/office/drawing/2014/main" id="{3F7C91DB-C7BC-147A-C8A4-3C3A010E46BC}"/>
              </a:ext>
            </a:extLst>
          </p:cNvPr>
          <p:cNvSpPr txBox="1"/>
          <p:nvPr/>
        </p:nvSpPr>
        <p:spPr>
          <a:xfrm>
            <a:off x="-3971" y="671523"/>
            <a:ext cx="8115300" cy="1077218"/>
          </a:xfrm>
          <a:prstGeom prst="rect">
            <a:avLst/>
          </a:prstGeom>
          <a:noFill/>
        </p:spPr>
        <p:txBody>
          <a:bodyPr wrap="square">
            <a:spAutoFit/>
          </a:bodyPr>
          <a:lstStyle/>
          <a:p>
            <a:pPr marL="285750" indent="-285750" algn="just">
              <a:buFont typeface="Wingdings" panose="05000000000000000000" pitchFamily="2" charset="2"/>
              <a:buChar char="§"/>
            </a:pPr>
            <a:r>
              <a:rPr lang="fr-FR" sz="1600" dirty="0">
                <a:latin typeface="Montserrat" panose="00000500000000000000" pitchFamily="2" charset="0"/>
              </a:rPr>
              <a:t>Création d’un </a:t>
            </a:r>
            <a:r>
              <a:rPr lang="fr-FR" sz="1600" dirty="0" err="1">
                <a:latin typeface="Montserrat" panose="00000500000000000000" pitchFamily="2" charset="0"/>
              </a:rPr>
              <a:t>bucket</a:t>
            </a:r>
            <a:r>
              <a:rPr lang="fr-FR" sz="1600" dirty="0">
                <a:latin typeface="Montserrat" panose="00000500000000000000" pitchFamily="2" charset="0"/>
              </a:rPr>
              <a:t> «projet8sabrine». </a:t>
            </a:r>
          </a:p>
          <a:p>
            <a:pPr marL="285750" indent="-285750" algn="just">
              <a:buFont typeface="Wingdings" panose="05000000000000000000" pitchFamily="2" charset="2"/>
              <a:buChar char="§"/>
            </a:pPr>
            <a:r>
              <a:rPr lang="fr-FR" sz="1600" dirty="0">
                <a:latin typeface="Montserrat" panose="00000500000000000000" pitchFamily="2" charset="0"/>
              </a:rPr>
              <a:t>Stockage des fichiers des images dans S3 </a:t>
            </a:r>
            <a:r>
              <a:rPr lang="fr-FR" sz="1600" dirty="0" err="1">
                <a:latin typeface="Montserrat" panose="00000500000000000000" pitchFamily="2" charset="0"/>
              </a:rPr>
              <a:t>bucket</a:t>
            </a:r>
            <a:r>
              <a:rPr lang="fr-FR" sz="1600" dirty="0">
                <a:latin typeface="Montserrat" panose="00000500000000000000" pitchFamily="2" charset="0"/>
              </a:rPr>
              <a:t>.</a:t>
            </a:r>
          </a:p>
          <a:p>
            <a:pPr marL="285750" indent="-285750" algn="just">
              <a:buFont typeface="Wingdings" panose="05000000000000000000" pitchFamily="2" charset="2"/>
              <a:buChar char="§"/>
            </a:pPr>
            <a:r>
              <a:rPr lang="fr-FR" sz="1600" dirty="0">
                <a:latin typeface="Montserrat" panose="00000500000000000000" pitchFamily="2" charset="0"/>
              </a:rPr>
              <a:t>Lecture des fichiers depuis Spark.</a:t>
            </a:r>
          </a:p>
          <a:p>
            <a:pPr marL="285750" indent="-285750" algn="just">
              <a:buFont typeface="Wingdings" panose="05000000000000000000" pitchFamily="2" charset="2"/>
              <a:buChar char="§"/>
            </a:pPr>
            <a:r>
              <a:rPr lang="fr-FR" sz="1600" dirty="0">
                <a:latin typeface="Montserrat" panose="00000500000000000000" pitchFamily="2" charset="0"/>
              </a:rPr>
              <a:t>Stockage des résultats de </a:t>
            </a:r>
            <a:r>
              <a:rPr lang="fr-FR" sz="1600" dirty="0" err="1">
                <a:latin typeface="Montserrat" panose="00000500000000000000" pitchFamily="2" charset="0"/>
              </a:rPr>
              <a:t>preprocessing</a:t>
            </a:r>
            <a:r>
              <a:rPr lang="fr-FR" sz="1600" dirty="0">
                <a:latin typeface="Montserrat" panose="00000500000000000000" pitchFamily="2" charset="0"/>
              </a:rPr>
              <a:t> sous forme de fichier parquet.</a:t>
            </a:r>
          </a:p>
        </p:txBody>
      </p:sp>
      <p:sp>
        <p:nvSpPr>
          <p:cNvPr id="28" name="ZoneTexte 27">
            <a:extLst>
              <a:ext uri="{FF2B5EF4-FFF2-40B4-BE49-F238E27FC236}">
                <a16:creationId xmlns:a16="http://schemas.microsoft.com/office/drawing/2014/main" id="{4F9775A8-0D0B-AE03-63B4-F9F842F5168B}"/>
              </a:ext>
            </a:extLst>
          </p:cNvPr>
          <p:cNvSpPr txBox="1"/>
          <p:nvPr/>
        </p:nvSpPr>
        <p:spPr>
          <a:xfrm>
            <a:off x="900" y="1763653"/>
            <a:ext cx="2181225" cy="461024"/>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nSpc>
                <a:spcPct val="150000"/>
              </a:lnSpc>
            </a:pPr>
            <a:r>
              <a:rPr lang="fr-FR" b="1" dirty="0">
                <a:ln/>
                <a:solidFill>
                  <a:schemeClr val="accent1">
                    <a:lumMod val="75000"/>
                  </a:schemeClr>
                </a:solidFill>
                <a:latin typeface="Montserrat" panose="00000500000000000000" pitchFamily="2" charset="0"/>
              </a:rPr>
              <a:t>Instance EC2</a:t>
            </a:r>
          </a:p>
        </p:txBody>
      </p:sp>
      <p:sp>
        <p:nvSpPr>
          <p:cNvPr id="30" name="ZoneTexte 29">
            <a:extLst>
              <a:ext uri="{FF2B5EF4-FFF2-40B4-BE49-F238E27FC236}">
                <a16:creationId xmlns:a16="http://schemas.microsoft.com/office/drawing/2014/main" id="{3392F598-B37F-8E50-2F5E-A47246AEE415}"/>
              </a:ext>
            </a:extLst>
          </p:cNvPr>
          <p:cNvSpPr txBox="1"/>
          <p:nvPr/>
        </p:nvSpPr>
        <p:spPr>
          <a:xfrm>
            <a:off x="40482" y="3827015"/>
            <a:ext cx="12111036" cy="1323439"/>
          </a:xfrm>
          <a:prstGeom prst="rect">
            <a:avLst/>
          </a:prstGeom>
          <a:noFill/>
        </p:spPr>
        <p:txBody>
          <a:bodyPr wrap="square">
            <a:spAutoFit/>
          </a:bodyPr>
          <a:lstStyle/>
          <a:p>
            <a:pPr marL="285750" indent="-285750" algn="just">
              <a:buFont typeface="Wingdings" panose="05000000000000000000" pitchFamily="2" charset="2"/>
              <a:buChar char="§"/>
            </a:pPr>
            <a:r>
              <a:rPr lang="fr-FR" sz="1600" dirty="0">
                <a:latin typeface="Montserrat" panose="00000500000000000000" pitchFamily="2" charset="0"/>
              </a:rPr>
              <a:t>configuration d’un utilisateur et obtenir les clés nécessaires : </a:t>
            </a:r>
          </a:p>
          <a:p>
            <a:pPr algn="just"/>
            <a:r>
              <a:rPr lang="en-US" sz="1600" dirty="0">
                <a:latin typeface="Montserrat" panose="00000500000000000000" pitchFamily="2" charset="0"/>
              </a:rPr>
              <a:t>Access key ID et Secret access key</a:t>
            </a:r>
          </a:p>
          <a:p>
            <a:pPr marL="285750" indent="-285750" algn="just">
              <a:buFont typeface="Wingdings" panose="05000000000000000000" pitchFamily="2" charset="2"/>
              <a:buChar char="§"/>
            </a:pPr>
            <a:r>
              <a:rPr lang="en-US" sz="1600" dirty="0" err="1">
                <a:latin typeface="Montserrat" panose="00000500000000000000" pitchFamily="2" charset="0"/>
              </a:rPr>
              <a:t>Utilisation</a:t>
            </a:r>
            <a:r>
              <a:rPr lang="en-US" sz="1600" dirty="0">
                <a:latin typeface="Montserrat" panose="00000500000000000000" pitchFamily="2" charset="0"/>
              </a:rPr>
              <a:t> des </a:t>
            </a:r>
            <a:r>
              <a:rPr lang="en-US" sz="1600" dirty="0" err="1">
                <a:latin typeface="Montserrat" panose="00000500000000000000" pitchFamily="2" charset="0"/>
              </a:rPr>
              <a:t>clés</a:t>
            </a:r>
            <a:r>
              <a:rPr lang="en-US" sz="1600" dirty="0">
                <a:latin typeface="Montserrat" panose="00000500000000000000" pitchFamily="2" charset="0"/>
              </a:rPr>
              <a:t> pour connecter entre EC2 et S3 </a:t>
            </a:r>
          </a:p>
          <a:p>
            <a:pPr algn="just"/>
            <a:r>
              <a:rPr lang="en-US" sz="1600" dirty="0" err="1">
                <a:latin typeface="Montserrat" panose="00000500000000000000" pitchFamily="2" charset="0"/>
              </a:rPr>
              <a:t>en</a:t>
            </a:r>
            <a:r>
              <a:rPr lang="en-US" sz="1600" dirty="0">
                <a:latin typeface="Montserrat" panose="00000500000000000000" pitchFamily="2" charset="0"/>
              </a:rPr>
              <a:t> </a:t>
            </a:r>
            <a:r>
              <a:rPr lang="en-US" sz="1600" dirty="0" err="1">
                <a:latin typeface="Montserrat" panose="00000500000000000000" pitchFamily="2" charset="0"/>
              </a:rPr>
              <a:t>utilisant</a:t>
            </a:r>
            <a:r>
              <a:rPr lang="en-US" sz="1600" dirty="0">
                <a:latin typeface="Montserrat" panose="00000500000000000000" pitchFamily="2" charset="0"/>
              </a:rPr>
              <a:t> des </a:t>
            </a:r>
            <a:r>
              <a:rPr lang="en-US" sz="1600" dirty="0" err="1">
                <a:latin typeface="Montserrat" panose="00000500000000000000" pitchFamily="2" charset="0"/>
              </a:rPr>
              <a:t>commandes</a:t>
            </a:r>
            <a:r>
              <a:rPr lang="en-US" sz="1600" dirty="0">
                <a:latin typeface="Montserrat" panose="00000500000000000000" pitchFamily="2" charset="0"/>
              </a:rPr>
              <a:t> dan </a:t>
            </a:r>
            <a:r>
              <a:rPr lang="en-US" sz="1600" dirty="0" err="1">
                <a:latin typeface="Montserrat" panose="00000500000000000000" pitchFamily="2" charset="0"/>
              </a:rPr>
              <a:t>jupyter</a:t>
            </a:r>
            <a:r>
              <a:rPr lang="en-US" sz="1600" dirty="0">
                <a:latin typeface="Montserrat" panose="00000500000000000000" pitchFamily="2" charset="0"/>
              </a:rPr>
              <a:t> notebook</a:t>
            </a:r>
            <a:endParaRPr lang="fr-FR" sz="1600" dirty="0">
              <a:latin typeface="Montserrat" panose="00000500000000000000" pitchFamily="2" charset="0"/>
            </a:endParaRPr>
          </a:p>
          <a:p>
            <a:pPr marL="285750" indent="-285750" algn="just">
              <a:buFont typeface="Wingdings" panose="05000000000000000000" pitchFamily="2" charset="2"/>
              <a:buChar char="§"/>
            </a:pPr>
            <a:endParaRPr lang="fr-FR" sz="1600" dirty="0">
              <a:latin typeface="Montserrat" panose="00000500000000000000" pitchFamily="2" charset="0"/>
            </a:endParaRPr>
          </a:p>
        </p:txBody>
      </p:sp>
      <p:sp>
        <p:nvSpPr>
          <p:cNvPr id="32" name="ZoneTexte 31">
            <a:extLst>
              <a:ext uri="{FF2B5EF4-FFF2-40B4-BE49-F238E27FC236}">
                <a16:creationId xmlns:a16="http://schemas.microsoft.com/office/drawing/2014/main" id="{AEF61694-6BD0-6F32-E564-94B31AF808BA}"/>
              </a:ext>
            </a:extLst>
          </p:cNvPr>
          <p:cNvSpPr txBox="1"/>
          <p:nvPr/>
        </p:nvSpPr>
        <p:spPr>
          <a:xfrm>
            <a:off x="24712" y="3543083"/>
            <a:ext cx="6915150" cy="461024"/>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a:lnSpc>
                <a:spcPct val="150000"/>
              </a:lnSpc>
            </a:pPr>
            <a:r>
              <a:rPr lang="fr-FR" sz="1800" b="1" dirty="0">
                <a:ln/>
                <a:solidFill>
                  <a:schemeClr val="accent1">
                    <a:lumMod val="75000"/>
                  </a:schemeClr>
                </a:solidFill>
                <a:latin typeface="Montserrat" panose="00000500000000000000" pitchFamily="2" charset="0"/>
              </a:rPr>
              <a:t>IAM</a:t>
            </a:r>
          </a:p>
        </p:txBody>
      </p:sp>
      <p:sp>
        <p:nvSpPr>
          <p:cNvPr id="33" name="ZoneTexte 32">
            <a:extLst>
              <a:ext uri="{FF2B5EF4-FFF2-40B4-BE49-F238E27FC236}">
                <a16:creationId xmlns:a16="http://schemas.microsoft.com/office/drawing/2014/main" id="{BBFFEE63-B3BC-D884-FC34-ED8F923D3855}"/>
              </a:ext>
            </a:extLst>
          </p:cNvPr>
          <p:cNvSpPr txBox="1"/>
          <p:nvPr/>
        </p:nvSpPr>
        <p:spPr>
          <a:xfrm>
            <a:off x="1126963" y="5956474"/>
            <a:ext cx="4876800"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b="1" dirty="0">
                <a:ln/>
                <a:solidFill>
                  <a:schemeClr val="accent1">
                    <a:lumMod val="75000"/>
                  </a:schemeClr>
                </a:solidFill>
                <a:latin typeface="Montserrat" panose="00000500000000000000" pitchFamily="2" charset="0"/>
              </a:rPr>
              <a:t>Résultat final de prétraitement </a:t>
            </a:r>
          </a:p>
        </p:txBody>
      </p:sp>
      <p:sp>
        <p:nvSpPr>
          <p:cNvPr id="34" name="Flèche : droite 33">
            <a:extLst>
              <a:ext uri="{FF2B5EF4-FFF2-40B4-BE49-F238E27FC236}">
                <a16:creationId xmlns:a16="http://schemas.microsoft.com/office/drawing/2014/main" id="{42D411BF-6942-7483-46E9-0A60417A0F8A}"/>
              </a:ext>
            </a:extLst>
          </p:cNvPr>
          <p:cNvSpPr/>
          <p:nvPr/>
        </p:nvSpPr>
        <p:spPr>
          <a:xfrm>
            <a:off x="4987744" y="5988740"/>
            <a:ext cx="1108256" cy="304800"/>
          </a:xfrm>
          <a:prstGeom prst="rightArrow">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dirty="0"/>
          </a:p>
        </p:txBody>
      </p:sp>
      <p:pic>
        <p:nvPicPr>
          <p:cNvPr id="35" name="Image 34">
            <a:extLst>
              <a:ext uri="{FF2B5EF4-FFF2-40B4-BE49-F238E27FC236}">
                <a16:creationId xmlns:a16="http://schemas.microsoft.com/office/drawing/2014/main" id="{23261E90-DDE7-0BFE-390B-9521D1BC3671}"/>
              </a:ext>
            </a:extLst>
          </p:cNvPr>
          <p:cNvPicPr>
            <a:picLocks noChangeAspect="1"/>
          </p:cNvPicPr>
          <p:nvPr/>
        </p:nvPicPr>
        <p:blipFill rotWithShape="1">
          <a:blip r:embed="rId7"/>
          <a:srcRect l="25834" r="34388" b="52824"/>
          <a:stretch/>
        </p:blipFill>
        <p:spPr>
          <a:xfrm>
            <a:off x="4565249" y="2878773"/>
            <a:ext cx="2228840" cy="835742"/>
          </a:xfrm>
          <a:prstGeom prst="rect">
            <a:avLst/>
          </a:prstGeom>
        </p:spPr>
      </p:pic>
    </p:spTree>
    <p:extLst>
      <p:ext uri="{BB962C8B-B14F-4D97-AF65-F5344CB8AC3E}">
        <p14:creationId xmlns:p14="http://schemas.microsoft.com/office/powerpoint/2010/main" val="117948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8"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par>
                                <p:cTn id="14" presetID="22" presetClass="entr" presetSubtype="8"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par>
                                <p:cTn id="25" presetID="2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8"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left)">
                                      <p:cBhvr>
                                        <p:cTn id="46" dur="500"/>
                                        <p:tgtEl>
                                          <p:spTgt spid="33"/>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par>
                                <p:cTn id="50" presetID="22" presetClass="entr" presetSubtype="8"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p:bldP spid="28" grpId="0"/>
      <p:bldP spid="30" grpId="0"/>
      <p:bldP spid="32" grpId="0"/>
      <p:bldP spid="33" grpId="0"/>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D135834-24DE-47A1-A2AE-29D8656CF623}"/>
              </a:ext>
            </a:extLst>
          </p:cNvPr>
          <p:cNvSpPr txBox="1"/>
          <p:nvPr/>
        </p:nvSpPr>
        <p:spPr>
          <a:xfrm>
            <a:off x="450850" y="177426"/>
            <a:ext cx="6111875"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3200" b="1" dirty="0">
                <a:ln/>
                <a:solidFill>
                  <a:srgbClr val="C00000"/>
                </a:solidFill>
              </a:rPr>
              <a:t>Sommaire </a:t>
            </a:r>
          </a:p>
          <a:p>
            <a:endParaRPr lang="fr-FR" sz="3200" b="1" dirty="0">
              <a:ln/>
              <a:solidFill>
                <a:srgbClr val="C00000"/>
              </a:solidFill>
            </a:endParaRPr>
          </a:p>
        </p:txBody>
      </p:sp>
      <p:graphicFrame>
        <p:nvGraphicFramePr>
          <p:cNvPr id="2" name="Diagramme 1">
            <a:extLst>
              <a:ext uri="{FF2B5EF4-FFF2-40B4-BE49-F238E27FC236}">
                <a16:creationId xmlns:a16="http://schemas.microsoft.com/office/drawing/2014/main" id="{EA3DD11D-F642-406A-833E-304202114817}"/>
              </a:ext>
            </a:extLst>
          </p:cNvPr>
          <p:cNvGraphicFramePr/>
          <p:nvPr>
            <p:extLst>
              <p:ext uri="{D42A27DB-BD31-4B8C-83A1-F6EECF244321}">
                <p14:modId xmlns:p14="http://schemas.microsoft.com/office/powerpoint/2010/main" val="3185774526"/>
              </p:ext>
            </p:extLst>
          </p:nvPr>
        </p:nvGraphicFramePr>
        <p:xfrm>
          <a:off x="450850" y="843491"/>
          <a:ext cx="10502900" cy="5837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737F07CE-56FA-42E4-9EDF-EF3DF9C5E56F}"/>
              </a:ext>
            </a:extLst>
          </p:cNvPr>
          <p:cNvSpPr>
            <a:spLocks noGrp="1"/>
          </p:cNvSpPr>
          <p:nvPr>
            <p:ph type="sldNum" sz="quarter" idx="12"/>
          </p:nvPr>
        </p:nvSpPr>
        <p:spPr/>
        <p:txBody>
          <a:bodyPr/>
          <a:lstStyle/>
          <a:p>
            <a:fld id="{1153B9BC-1C73-478A-AC4C-827B1BECB134}" type="slidenum">
              <a:rPr lang="fr-FR" smtClean="0"/>
              <a:t>17</a:t>
            </a:fld>
            <a:endParaRPr lang="fr-FR"/>
          </a:p>
        </p:txBody>
      </p:sp>
      <p:pic>
        <p:nvPicPr>
          <p:cNvPr id="6" name="Picture 2" descr="OpenClassrooms — Wikipédia">
            <a:extLst>
              <a:ext uri="{FF2B5EF4-FFF2-40B4-BE49-F238E27FC236}">
                <a16:creationId xmlns:a16="http://schemas.microsoft.com/office/drawing/2014/main" id="{37245BD1-22F1-202C-F63B-79ED09461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6696" y="0"/>
            <a:ext cx="1025304" cy="1025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675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BEA8522F-26C5-52A9-4523-89FC15982C74}"/>
              </a:ext>
            </a:extLst>
          </p:cNvPr>
          <p:cNvSpPr txBox="1"/>
          <p:nvPr/>
        </p:nvSpPr>
        <p:spPr>
          <a:xfrm>
            <a:off x="-29167" y="420677"/>
            <a:ext cx="6823257" cy="3139321"/>
          </a:xfrm>
          <a:prstGeom prst="rect">
            <a:avLst/>
          </a:prstGeom>
          <a:noFill/>
        </p:spPr>
        <p:txBody>
          <a:bodyPr wrap="square">
            <a:spAutoFit/>
          </a:bodyPr>
          <a:lstStyle/>
          <a:p>
            <a:pPr marL="285750" indent="-285750" algn="just">
              <a:buFont typeface="Wingdings" panose="05000000000000000000" pitchFamily="2" charset="2"/>
              <a:buChar char="§"/>
            </a:pPr>
            <a:r>
              <a:rPr lang="fr-FR" dirty="0">
                <a:solidFill>
                  <a:srgbClr val="333333"/>
                </a:solidFill>
                <a:latin typeface="Montserrat" panose="00000500000000000000" pitchFamily="2" charset="0"/>
              </a:rPr>
              <a:t>La tarification Amazon EC2 est effectué </a:t>
            </a:r>
            <a:r>
              <a:rPr lang="fr-FR" i="0" dirty="0">
                <a:solidFill>
                  <a:srgbClr val="333333"/>
                </a:solidFill>
                <a:effectLst/>
                <a:latin typeface="Montserrat" panose="00000500000000000000" pitchFamily="2" charset="0"/>
              </a:rPr>
              <a:t>à la demande : </a:t>
            </a:r>
            <a:r>
              <a:rPr lang="fr-FR" sz="1800" i="0" dirty="0">
                <a:solidFill>
                  <a:srgbClr val="202122"/>
                </a:solidFill>
                <a:effectLst/>
                <a:latin typeface="Montserrat" panose="00000500000000000000" pitchFamily="2" charset="0"/>
              </a:rPr>
              <a:t>Un client peut créer, lancer, et arrêter des instances de serveurs en fonction de ses besoins, et paye en fonction du temps d'usage des serveurs, d'où le terme Élastique.</a:t>
            </a:r>
          </a:p>
          <a:p>
            <a:pPr marL="285750" indent="-285750" algn="just">
              <a:buFont typeface="Wingdings" panose="05000000000000000000" pitchFamily="2" charset="2"/>
              <a:buChar char="§"/>
            </a:pPr>
            <a:endParaRPr lang="fr-FR" sz="1800" i="0" dirty="0">
              <a:solidFill>
                <a:srgbClr val="202122"/>
              </a:solidFill>
              <a:effectLst/>
              <a:latin typeface="Montserrat" panose="00000500000000000000" pitchFamily="2" charset="0"/>
            </a:endParaRPr>
          </a:p>
          <a:p>
            <a:pPr marL="285750" indent="-285750" algn="just">
              <a:buFont typeface="Wingdings" panose="05000000000000000000" pitchFamily="2" charset="2"/>
              <a:buChar char="§"/>
            </a:pPr>
            <a:r>
              <a:rPr lang="fr-FR" i="0" dirty="0">
                <a:solidFill>
                  <a:srgbClr val="333333"/>
                </a:solidFill>
                <a:effectLst/>
                <a:latin typeface="Montserrat" panose="00000500000000000000" pitchFamily="2" charset="0"/>
              </a:rPr>
              <a:t>Le tarif de facturation du service S3 dépend de la taille des objets, de </a:t>
            </a:r>
            <a:r>
              <a:rPr lang="fr-FR" dirty="0">
                <a:solidFill>
                  <a:srgbClr val="333333"/>
                </a:solidFill>
                <a:latin typeface="Montserrat" panose="00000500000000000000" pitchFamily="2" charset="0"/>
              </a:rPr>
              <a:t>la</a:t>
            </a:r>
            <a:r>
              <a:rPr lang="fr-FR" i="0" dirty="0">
                <a:solidFill>
                  <a:srgbClr val="333333"/>
                </a:solidFill>
                <a:effectLst/>
                <a:latin typeface="Montserrat" panose="00000500000000000000" pitchFamily="2" charset="0"/>
              </a:rPr>
              <a:t> durée de stockage au cours du mois et de la classe du stockage.</a:t>
            </a:r>
            <a:endParaRPr lang="fr-FR" dirty="0">
              <a:latin typeface="Montserrat" panose="00000500000000000000" pitchFamily="2" charset="0"/>
            </a:endParaRPr>
          </a:p>
          <a:p>
            <a:pPr marL="285750" indent="-285750" algn="just">
              <a:buFont typeface="Wingdings" panose="05000000000000000000" pitchFamily="2" charset="2"/>
              <a:buChar char="§"/>
            </a:pPr>
            <a:endParaRPr lang="fr-FR" dirty="0">
              <a:latin typeface="Montserrat" panose="00000500000000000000" pitchFamily="2" charset="0"/>
            </a:endParaRPr>
          </a:p>
          <a:p>
            <a:pPr marL="285750" indent="-285750" algn="just">
              <a:buFont typeface="Wingdings" panose="05000000000000000000" pitchFamily="2" charset="2"/>
              <a:buChar char="§"/>
            </a:pPr>
            <a:endParaRPr lang="fr-FR" i="0" dirty="0">
              <a:solidFill>
                <a:srgbClr val="333333"/>
              </a:solidFill>
              <a:effectLst/>
              <a:latin typeface="Montserrat" panose="00000500000000000000" pitchFamily="2" charset="0"/>
            </a:endParaRPr>
          </a:p>
        </p:txBody>
      </p:sp>
      <p:pic>
        <p:nvPicPr>
          <p:cNvPr id="12" name="Image 11">
            <a:extLst>
              <a:ext uri="{FF2B5EF4-FFF2-40B4-BE49-F238E27FC236}">
                <a16:creationId xmlns:a16="http://schemas.microsoft.com/office/drawing/2014/main" id="{BDDD97C5-0D2A-C6F2-EDF5-9CB875EAA69C}"/>
              </a:ext>
            </a:extLst>
          </p:cNvPr>
          <p:cNvPicPr>
            <a:picLocks noChangeAspect="1"/>
          </p:cNvPicPr>
          <p:nvPr/>
        </p:nvPicPr>
        <p:blipFill>
          <a:blip r:embed="rId2"/>
          <a:stretch>
            <a:fillRect/>
          </a:stretch>
        </p:blipFill>
        <p:spPr>
          <a:xfrm>
            <a:off x="718281" y="3420852"/>
            <a:ext cx="5215378" cy="3437148"/>
          </a:xfrm>
          <a:prstGeom prst="rect">
            <a:avLst/>
          </a:prstGeom>
        </p:spPr>
      </p:pic>
      <p:pic>
        <p:nvPicPr>
          <p:cNvPr id="13" name="Image 12">
            <a:extLst>
              <a:ext uri="{FF2B5EF4-FFF2-40B4-BE49-F238E27FC236}">
                <a16:creationId xmlns:a16="http://schemas.microsoft.com/office/drawing/2014/main" id="{041612C9-6C1A-680F-8335-2BC7B07E92A8}"/>
              </a:ext>
            </a:extLst>
          </p:cNvPr>
          <p:cNvPicPr>
            <a:picLocks noChangeAspect="1"/>
          </p:cNvPicPr>
          <p:nvPr/>
        </p:nvPicPr>
        <p:blipFill>
          <a:blip r:embed="rId3"/>
          <a:stretch>
            <a:fillRect/>
          </a:stretch>
        </p:blipFill>
        <p:spPr>
          <a:xfrm>
            <a:off x="6965072" y="3371157"/>
            <a:ext cx="4803397" cy="3556310"/>
          </a:xfrm>
          <a:prstGeom prst="rect">
            <a:avLst/>
          </a:prstGeom>
        </p:spPr>
      </p:pic>
      <p:sp>
        <p:nvSpPr>
          <p:cNvPr id="14" name="ZoneTexte 13">
            <a:extLst>
              <a:ext uri="{FF2B5EF4-FFF2-40B4-BE49-F238E27FC236}">
                <a16:creationId xmlns:a16="http://schemas.microsoft.com/office/drawing/2014/main" id="{3F183D2E-F211-1041-BFAF-4288B3961278}"/>
              </a:ext>
            </a:extLst>
          </p:cNvPr>
          <p:cNvSpPr txBox="1"/>
          <p:nvPr/>
        </p:nvSpPr>
        <p:spPr>
          <a:xfrm>
            <a:off x="0" y="20662"/>
            <a:ext cx="4466852" cy="40011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2000" b="1" dirty="0">
                <a:ln/>
                <a:solidFill>
                  <a:srgbClr val="C00000"/>
                </a:solidFill>
                <a:latin typeface="Montserrat" panose="00000500000000000000" pitchFamily="2" charset="0"/>
              </a:rPr>
              <a:t>Coût projet</a:t>
            </a:r>
          </a:p>
        </p:txBody>
      </p:sp>
      <p:grpSp>
        <p:nvGrpSpPr>
          <p:cNvPr id="16" name="Groupe 15">
            <a:extLst>
              <a:ext uri="{FF2B5EF4-FFF2-40B4-BE49-F238E27FC236}">
                <a16:creationId xmlns:a16="http://schemas.microsoft.com/office/drawing/2014/main" id="{B2F9FCA1-3C8F-1D55-B0DB-298C70FA6D94}"/>
              </a:ext>
            </a:extLst>
          </p:cNvPr>
          <p:cNvGrpSpPr/>
          <p:nvPr/>
        </p:nvGrpSpPr>
        <p:grpSpPr>
          <a:xfrm>
            <a:off x="6794089" y="629167"/>
            <a:ext cx="5358581" cy="1730575"/>
            <a:chOff x="6794089" y="629167"/>
            <a:chExt cx="5358581" cy="1730575"/>
          </a:xfrm>
        </p:grpSpPr>
        <p:pic>
          <p:nvPicPr>
            <p:cNvPr id="11" name="Image 10">
              <a:extLst>
                <a:ext uri="{FF2B5EF4-FFF2-40B4-BE49-F238E27FC236}">
                  <a16:creationId xmlns:a16="http://schemas.microsoft.com/office/drawing/2014/main" id="{31BB1B30-C0C4-C932-92EB-353D43E46418}"/>
                </a:ext>
              </a:extLst>
            </p:cNvPr>
            <p:cNvPicPr>
              <a:picLocks noChangeAspect="1"/>
            </p:cNvPicPr>
            <p:nvPr/>
          </p:nvPicPr>
          <p:blipFill>
            <a:blip r:embed="rId4"/>
            <a:stretch>
              <a:fillRect/>
            </a:stretch>
          </p:blipFill>
          <p:spPr>
            <a:xfrm>
              <a:off x="6794089" y="629167"/>
              <a:ext cx="5358581" cy="1712361"/>
            </a:xfrm>
            <a:prstGeom prst="rect">
              <a:avLst/>
            </a:prstGeom>
          </p:spPr>
        </p:pic>
        <p:sp>
          <p:nvSpPr>
            <p:cNvPr id="15" name="Rectangle 14">
              <a:extLst>
                <a:ext uri="{FF2B5EF4-FFF2-40B4-BE49-F238E27FC236}">
                  <a16:creationId xmlns:a16="http://schemas.microsoft.com/office/drawing/2014/main" id="{6B7E5A75-C461-2ACB-7AB1-DFC54D5BCEFB}"/>
                </a:ext>
              </a:extLst>
            </p:cNvPr>
            <p:cNvSpPr/>
            <p:nvPr/>
          </p:nvSpPr>
          <p:spPr>
            <a:xfrm>
              <a:off x="6804022" y="2005781"/>
              <a:ext cx="5348648" cy="353961"/>
            </a:xfrm>
            <a:prstGeom prst="rect">
              <a:avLst/>
            </a:prstGeom>
            <a:noFill/>
            <a:ln w="38100">
              <a:solidFill>
                <a:srgbClr val="E175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Organigramme : Alternative 16">
            <a:extLst>
              <a:ext uri="{FF2B5EF4-FFF2-40B4-BE49-F238E27FC236}">
                <a16:creationId xmlns:a16="http://schemas.microsoft.com/office/drawing/2014/main" id="{07D3EBA6-AC2D-33D5-EB60-595BCC153487}"/>
              </a:ext>
            </a:extLst>
          </p:cNvPr>
          <p:cNvSpPr/>
          <p:nvPr/>
        </p:nvSpPr>
        <p:spPr>
          <a:xfrm>
            <a:off x="4393095" y="2861946"/>
            <a:ext cx="3776869" cy="522604"/>
          </a:xfrm>
          <a:prstGeom prst="flowChartAlternateProces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00" dirty="0">
                <a:latin typeface="Montserrat" panose="00000500000000000000" pitchFamily="2" charset="0"/>
              </a:rPr>
              <a:t>Coût total pour tous les tests effectués sur le mois de septembre : Environ 10$</a:t>
            </a:r>
          </a:p>
        </p:txBody>
      </p:sp>
    </p:spTree>
    <p:extLst>
      <p:ext uri="{BB962C8B-B14F-4D97-AF65-F5344CB8AC3E}">
        <p14:creationId xmlns:p14="http://schemas.microsoft.com/office/powerpoint/2010/main" val="264209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par>
                                <p:cTn id="13" presetID="2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D135834-24DE-47A1-A2AE-29D8656CF623}"/>
              </a:ext>
            </a:extLst>
          </p:cNvPr>
          <p:cNvSpPr txBox="1"/>
          <p:nvPr/>
        </p:nvSpPr>
        <p:spPr>
          <a:xfrm>
            <a:off x="450850" y="177426"/>
            <a:ext cx="6111875"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3200" b="1" dirty="0">
                <a:ln/>
                <a:solidFill>
                  <a:srgbClr val="C00000"/>
                </a:solidFill>
              </a:rPr>
              <a:t>Sommaire </a:t>
            </a:r>
          </a:p>
          <a:p>
            <a:endParaRPr lang="fr-FR" sz="3200" b="1" dirty="0">
              <a:ln/>
              <a:solidFill>
                <a:srgbClr val="C00000"/>
              </a:solidFill>
            </a:endParaRPr>
          </a:p>
        </p:txBody>
      </p:sp>
      <p:graphicFrame>
        <p:nvGraphicFramePr>
          <p:cNvPr id="2" name="Diagramme 1">
            <a:extLst>
              <a:ext uri="{FF2B5EF4-FFF2-40B4-BE49-F238E27FC236}">
                <a16:creationId xmlns:a16="http://schemas.microsoft.com/office/drawing/2014/main" id="{EA3DD11D-F642-406A-833E-304202114817}"/>
              </a:ext>
            </a:extLst>
          </p:cNvPr>
          <p:cNvGraphicFramePr/>
          <p:nvPr>
            <p:extLst>
              <p:ext uri="{D42A27DB-BD31-4B8C-83A1-F6EECF244321}">
                <p14:modId xmlns:p14="http://schemas.microsoft.com/office/powerpoint/2010/main" val="3038825253"/>
              </p:ext>
            </p:extLst>
          </p:nvPr>
        </p:nvGraphicFramePr>
        <p:xfrm>
          <a:off x="450850" y="843491"/>
          <a:ext cx="10502900" cy="5837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737F07CE-56FA-42E4-9EDF-EF3DF9C5E56F}"/>
              </a:ext>
            </a:extLst>
          </p:cNvPr>
          <p:cNvSpPr>
            <a:spLocks noGrp="1"/>
          </p:cNvSpPr>
          <p:nvPr>
            <p:ph type="sldNum" sz="quarter" idx="12"/>
          </p:nvPr>
        </p:nvSpPr>
        <p:spPr/>
        <p:txBody>
          <a:bodyPr/>
          <a:lstStyle/>
          <a:p>
            <a:fld id="{1153B9BC-1C73-478A-AC4C-827B1BECB134}" type="slidenum">
              <a:rPr lang="fr-FR" smtClean="0"/>
              <a:t>19</a:t>
            </a:fld>
            <a:endParaRPr lang="fr-FR"/>
          </a:p>
        </p:txBody>
      </p:sp>
      <p:pic>
        <p:nvPicPr>
          <p:cNvPr id="6" name="Picture 2" descr="OpenClassrooms — Wikipédia">
            <a:extLst>
              <a:ext uri="{FF2B5EF4-FFF2-40B4-BE49-F238E27FC236}">
                <a16:creationId xmlns:a16="http://schemas.microsoft.com/office/drawing/2014/main" id="{37245BD1-22F1-202C-F63B-79ED09461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6696" y="0"/>
            <a:ext cx="1025304" cy="1025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606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D135834-24DE-47A1-A2AE-29D8656CF623}"/>
              </a:ext>
            </a:extLst>
          </p:cNvPr>
          <p:cNvSpPr txBox="1"/>
          <p:nvPr/>
        </p:nvSpPr>
        <p:spPr>
          <a:xfrm>
            <a:off x="450850" y="177426"/>
            <a:ext cx="6111875"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3200" b="1" dirty="0">
                <a:ln/>
                <a:solidFill>
                  <a:srgbClr val="C00000"/>
                </a:solidFill>
              </a:rPr>
              <a:t>Sommaire </a:t>
            </a:r>
          </a:p>
          <a:p>
            <a:endParaRPr lang="fr-FR" sz="3200" b="1" dirty="0">
              <a:ln/>
              <a:solidFill>
                <a:srgbClr val="C00000"/>
              </a:solidFill>
            </a:endParaRPr>
          </a:p>
        </p:txBody>
      </p:sp>
      <p:graphicFrame>
        <p:nvGraphicFramePr>
          <p:cNvPr id="2" name="Diagramme 1">
            <a:extLst>
              <a:ext uri="{FF2B5EF4-FFF2-40B4-BE49-F238E27FC236}">
                <a16:creationId xmlns:a16="http://schemas.microsoft.com/office/drawing/2014/main" id="{EA3DD11D-F642-406A-833E-304202114817}"/>
              </a:ext>
            </a:extLst>
          </p:cNvPr>
          <p:cNvGraphicFramePr/>
          <p:nvPr>
            <p:extLst>
              <p:ext uri="{D42A27DB-BD31-4B8C-83A1-F6EECF244321}">
                <p14:modId xmlns:p14="http://schemas.microsoft.com/office/powerpoint/2010/main" val="3617017760"/>
              </p:ext>
            </p:extLst>
          </p:nvPr>
        </p:nvGraphicFramePr>
        <p:xfrm>
          <a:off x="450850" y="843491"/>
          <a:ext cx="10502900" cy="5837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737F07CE-56FA-42E4-9EDF-EF3DF9C5E56F}"/>
              </a:ext>
            </a:extLst>
          </p:cNvPr>
          <p:cNvSpPr>
            <a:spLocks noGrp="1"/>
          </p:cNvSpPr>
          <p:nvPr>
            <p:ph type="sldNum" sz="quarter" idx="12"/>
          </p:nvPr>
        </p:nvSpPr>
        <p:spPr/>
        <p:txBody>
          <a:bodyPr/>
          <a:lstStyle/>
          <a:p>
            <a:fld id="{1153B9BC-1C73-478A-AC4C-827B1BECB134}" type="slidenum">
              <a:rPr lang="fr-FR" smtClean="0"/>
              <a:t>2</a:t>
            </a:fld>
            <a:endParaRPr lang="fr-FR"/>
          </a:p>
        </p:txBody>
      </p:sp>
      <p:pic>
        <p:nvPicPr>
          <p:cNvPr id="6" name="Picture 2" descr="OpenClassrooms — Wikipédia">
            <a:extLst>
              <a:ext uri="{FF2B5EF4-FFF2-40B4-BE49-F238E27FC236}">
                <a16:creationId xmlns:a16="http://schemas.microsoft.com/office/drawing/2014/main" id="{37245BD1-22F1-202C-F63B-79ED09461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6696" y="0"/>
            <a:ext cx="1025304" cy="1025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471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84DD8C5-FC06-8D5E-BF50-A5D25E442B60}"/>
              </a:ext>
            </a:extLst>
          </p:cNvPr>
          <p:cNvSpPr txBox="1"/>
          <p:nvPr/>
        </p:nvSpPr>
        <p:spPr>
          <a:xfrm>
            <a:off x="117988" y="400110"/>
            <a:ext cx="10783948" cy="4278094"/>
          </a:xfrm>
          <a:prstGeom prst="rect">
            <a:avLst/>
          </a:prstGeom>
          <a:noFill/>
        </p:spPr>
        <p:txBody>
          <a:bodyPr wrap="square">
            <a:spAutoFit/>
          </a:bodyPr>
          <a:lstStyle/>
          <a:p>
            <a:pPr algn="just"/>
            <a:r>
              <a:rPr lang="fr-FR" sz="1600" b="1" dirty="0">
                <a:solidFill>
                  <a:schemeClr val="accent1">
                    <a:lumMod val="75000"/>
                  </a:schemeClr>
                </a:solidFill>
                <a:latin typeface="Montserrat" panose="00000500000000000000" pitchFamily="2" charset="0"/>
              </a:rPr>
              <a:t>Application </a:t>
            </a:r>
          </a:p>
          <a:p>
            <a:pPr marL="285750" indent="-285750" algn="just">
              <a:buFont typeface="Wingdings" panose="05000000000000000000" pitchFamily="2" charset="2"/>
              <a:buChar char="§"/>
            </a:pPr>
            <a:r>
              <a:rPr lang="fr-FR" sz="1600" b="0" i="0" dirty="0">
                <a:effectLst/>
                <a:latin typeface="Montserrat" panose="00000500000000000000" pitchFamily="2" charset="0"/>
              </a:rPr>
              <a:t>PySpar</a:t>
            </a:r>
            <a:r>
              <a:rPr lang="fr-FR" sz="1600" dirty="0">
                <a:latin typeface="Montserrat" panose="00000500000000000000" pitchFamily="2" charset="0"/>
              </a:rPr>
              <a:t>k a permis de : </a:t>
            </a:r>
          </a:p>
          <a:p>
            <a:pPr marL="648000" indent="-285750" algn="just">
              <a:buFont typeface="Courier New" panose="02070309020205020404" pitchFamily="49" charset="0"/>
              <a:buChar char="­"/>
            </a:pPr>
            <a:r>
              <a:rPr lang="fr-FR" sz="1600" dirty="0">
                <a:latin typeface="Montserrat" panose="00000500000000000000" pitchFamily="2" charset="0"/>
              </a:rPr>
              <a:t>anticiper l’évolution du volume des données.</a:t>
            </a:r>
          </a:p>
          <a:p>
            <a:pPr marL="648000" indent="-285750" algn="just">
              <a:buFont typeface="Courier New" panose="02070309020205020404" pitchFamily="49" charset="0"/>
              <a:buChar char="­"/>
            </a:pPr>
            <a:r>
              <a:rPr lang="fr-FR" sz="1600" b="0" i="0" dirty="0">
                <a:effectLst/>
                <a:latin typeface="Montserrat" panose="00000500000000000000" pitchFamily="2" charset="0"/>
              </a:rPr>
              <a:t>développer dans un environnement Big Data une chaîne de prétraitement des fichiers des images</a:t>
            </a:r>
            <a:r>
              <a:rPr lang="fr-FR" sz="1600" dirty="0">
                <a:latin typeface="Montserrat" panose="00000500000000000000" pitchFamily="2" charset="0"/>
              </a:rPr>
              <a:t>.</a:t>
            </a:r>
          </a:p>
          <a:p>
            <a:pPr marL="285750" indent="-285750" algn="just">
              <a:buFont typeface="Wingdings" panose="05000000000000000000" pitchFamily="2" charset="2"/>
              <a:buChar char="§"/>
            </a:pPr>
            <a:r>
              <a:rPr lang="fr-FR" sz="1600" dirty="0">
                <a:latin typeface="Montserrat" panose="00000500000000000000" pitchFamily="2" charset="0"/>
              </a:rPr>
              <a:t>le </a:t>
            </a:r>
            <a:r>
              <a:rPr lang="fr-FR" sz="1600" dirty="0" err="1">
                <a:latin typeface="Montserrat" panose="00000500000000000000" pitchFamily="2" charset="0"/>
              </a:rPr>
              <a:t>transfer</a:t>
            </a:r>
            <a:r>
              <a:rPr lang="fr-FR" sz="1600" dirty="0">
                <a:latin typeface="Montserrat" panose="00000500000000000000" pitchFamily="2" charset="0"/>
              </a:rPr>
              <a:t> Learning (CNN-ResNet50) a été utilisé pour réduire et extraire les </a:t>
            </a:r>
            <a:r>
              <a:rPr lang="fr-FR" sz="1600" dirty="0" err="1">
                <a:latin typeface="Montserrat" panose="00000500000000000000" pitchFamily="2" charset="0"/>
              </a:rPr>
              <a:t>features</a:t>
            </a:r>
            <a:r>
              <a:rPr lang="fr-FR" sz="1600" dirty="0">
                <a:latin typeface="Montserrat" panose="00000500000000000000" pitchFamily="2" charset="0"/>
              </a:rPr>
              <a:t> des images.</a:t>
            </a:r>
          </a:p>
          <a:p>
            <a:pPr marL="285750" indent="-285750" algn="just">
              <a:buFont typeface="Wingdings" panose="05000000000000000000" pitchFamily="2" charset="2"/>
              <a:buChar char="§"/>
            </a:pPr>
            <a:r>
              <a:rPr lang="fr-FR" sz="1600" dirty="0">
                <a:latin typeface="Montserrat" panose="00000500000000000000" pitchFamily="2" charset="0"/>
              </a:rPr>
              <a:t>Le résultat du </a:t>
            </a:r>
            <a:r>
              <a:rPr lang="fr-FR" sz="1600" dirty="0" err="1">
                <a:latin typeface="Montserrat" panose="00000500000000000000" pitchFamily="2" charset="0"/>
              </a:rPr>
              <a:t>preprocessing</a:t>
            </a:r>
            <a:r>
              <a:rPr lang="fr-FR" sz="1600" dirty="0">
                <a:latin typeface="Montserrat" panose="00000500000000000000" pitchFamily="2" charset="0"/>
              </a:rPr>
              <a:t>  a été sauvegardé au format parquet. </a:t>
            </a:r>
          </a:p>
          <a:p>
            <a:pPr marL="285750" indent="-285750" algn="just">
              <a:buFont typeface="Wingdings" panose="05000000000000000000" pitchFamily="2" charset="2"/>
              <a:buChar char="§"/>
            </a:pPr>
            <a:r>
              <a:rPr lang="fr-FR" sz="1600" dirty="0">
                <a:latin typeface="Montserrat" panose="00000500000000000000" pitchFamily="2" charset="0"/>
              </a:rPr>
              <a:t>Le scripts </a:t>
            </a:r>
            <a:r>
              <a:rPr lang="fr-FR" sz="1600" dirty="0" err="1">
                <a:latin typeface="Montserrat" panose="00000500000000000000" pitchFamily="2" charset="0"/>
              </a:rPr>
              <a:t>pyspark</a:t>
            </a:r>
            <a:r>
              <a:rPr lang="fr-FR" sz="1600" dirty="0">
                <a:latin typeface="Montserrat" panose="00000500000000000000" pitchFamily="2" charset="0"/>
              </a:rPr>
              <a:t> dans </a:t>
            </a:r>
            <a:r>
              <a:rPr lang="fr-FR" sz="1600" dirty="0" err="1">
                <a:latin typeface="Montserrat" panose="00000500000000000000" pitchFamily="2" charset="0"/>
              </a:rPr>
              <a:t>jupyter</a:t>
            </a:r>
            <a:r>
              <a:rPr lang="fr-FR" sz="1600" dirty="0">
                <a:latin typeface="Montserrat" panose="00000500000000000000" pitchFamily="2" charset="0"/>
              </a:rPr>
              <a:t> </a:t>
            </a:r>
            <a:r>
              <a:rPr lang="fr-FR" sz="1600" dirty="0" err="1">
                <a:latin typeface="Montserrat" panose="00000500000000000000" pitchFamily="2" charset="0"/>
              </a:rPr>
              <a:t>noteboook</a:t>
            </a:r>
            <a:r>
              <a:rPr lang="fr-FR" sz="1600" dirty="0">
                <a:latin typeface="Montserrat" panose="00000500000000000000" pitchFamily="2" charset="0"/>
              </a:rPr>
              <a:t> est utilisable en mode local ou en ligne.</a:t>
            </a:r>
          </a:p>
          <a:p>
            <a:pPr algn="just"/>
            <a:endParaRPr lang="fr-FR" sz="1600" dirty="0">
              <a:latin typeface="Montserrat" panose="00000500000000000000" pitchFamily="2" charset="0"/>
            </a:endParaRPr>
          </a:p>
          <a:p>
            <a:pPr lvl="0" algn="just"/>
            <a:r>
              <a:rPr lang="fr-FR" sz="1600" b="1" dirty="0">
                <a:solidFill>
                  <a:schemeClr val="accent1">
                    <a:lumMod val="75000"/>
                  </a:schemeClr>
                </a:solidFill>
                <a:latin typeface="Montserrat" panose="00000500000000000000" pitchFamily="2" charset="0"/>
              </a:rPr>
              <a:t>Déploiement sur le cloud</a:t>
            </a:r>
            <a:endParaRPr lang="fr-FR" sz="1600" b="1" dirty="0">
              <a:solidFill>
                <a:schemeClr val="accent1">
                  <a:lumMod val="75000"/>
                </a:schemeClr>
              </a:solidFill>
            </a:endParaRPr>
          </a:p>
          <a:p>
            <a:pPr marL="285750" indent="-285750" algn="just">
              <a:buFont typeface="Wingdings" panose="05000000000000000000" pitchFamily="2" charset="2"/>
              <a:buChar char="§"/>
            </a:pPr>
            <a:r>
              <a:rPr lang="fr-FR" sz="1600" dirty="0">
                <a:solidFill>
                  <a:srgbClr val="000000"/>
                </a:solidFill>
                <a:latin typeface="Montserrat" panose="00000500000000000000" pitchFamily="2" charset="0"/>
              </a:rPr>
              <a:t>Choix </a:t>
            </a:r>
            <a:r>
              <a:rPr lang="fr-FR" sz="1600" b="0" i="0" dirty="0">
                <a:solidFill>
                  <a:srgbClr val="000000"/>
                </a:solidFill>
                <a:effectLst/>
                <a:latin typeface="Montserrat" panose="00000500000000000000" pitchFamily="2" charset="0"/>
              </a:rPr>
              <a:t>du cloud AWS pour profiter d’une architecture Big Data (EC2, S3, IAM), basée sur un serveur EC2 Linux et donc </a:t>
            </a:r>
            <a:r>
              <a:rPr lang="fr-FR" sz="1600" dirty="0">
                <a:latin typeface="Montserrat" panose="00000500000000000000" pitchFamily="2" charset="0"/>
              </a:rPr>
              <a:t>une mise à l’échelle facilement</a:t>
            </a:r>
            <a:r>
              <a:rPr lang="fr-FR" sz="1600" b="0" i="0" dirty="0">
                <a:solidFill>
                  <a:srgbClr val="000000"/>
                </a:solidFill>
                <a:effectLst/>
                <a:latin typeface="Montserrat" panose="00000500000000000000" pitchFamily="2" charset="0"/>
              </a:rPr>
              <a:t>.</a:t>
            </a:r>
          </a:p>
          <a:p>
            <a:pPr marL="285750" indent="-285750" algn="just">
              <a:buFont typeface="Wingdings" panose="05000000000000000000" pitchFamily="2" charset="2"/>
              <a:buChar char="§"/>
            </a:pPr>
            <a:r>
              <a:rPr lang="fr-FR" sz="1600" dirty="0">
                <a:latin typeface="Montserrat" panose="00000500000000000000" pitchFamily="2" charset="0"/>
              </a:rPr>
              <a:t> Analyse des coûts maîtrisés</a:t>
            </a:r>
          </a:p>
          <a:p>
            <a:pPr algn="just"/>
            <a:endParaRPr lang="fr-FR" sz="1600" b="0" i="0" dirty="0">
              <a:solidFill>
                <a:srgbClr val="000000"/>
              </a:solidFill>
              <a:effectLst/>
              <a:latin typeface="Montserrat" panose="00000500000000000000" pitchFamily="2" charset="0"/>
            </a:endParaRPr>
          </a:p>
          <a:p>
            <a:pPr algn="just"/>
            <a:r>
              <a:rPr lang="fr-FR" sz="1600" dirty="0">
                <a:latin typeface="Montserrat" panose="00000500000000000000" pitchFamily="2" charset="0"/>
              </a:rPr>
              <a:t> </a:t>
            </a:r>
          </a:p>
          <a:p>
            <a:pPr algn="just"/>
            <a:endParaRPr lang="fr-FR" sz="1600" dirty="0">
              <a:latin typeface="Montserrat" panose="00000500000000000000" pitchFamily="2" charset="0"/>
            </a:endParaRPr>
          </a:p>
          <a:p>
            <a:pPr algn="just"/>
            <a:endParaRPr lang="fr-FR" sz="1600" dirty="0">
              <a:latin typeface="Montserrat" panose="00000500000000000000" pitchFamily="2" charset="0"/>
            </a:endParaRPr>
          </a:p>
        </p:txBody>
      </p:sp>
      <p:sp>
        <p:nvSpPr>
          <p:cNvPr id="9" name="ZoneTexte 8">
            <a:extLst>
              <a:ext uri="{FF2B5EF4-FFF2-40B4-BE49-F238E27FC236}">
                <a16:creationId xmlns:a16="http://schemas.microsoft.com/office/drawing/2014/main" id="{42900568-B979-6FF9-1140-F79B402D0076}"/>
              </a:ext>
            </a:extLst>
          </p:cNvPr>
          <p:cNvSpPr txBox="1"/>
          <p:nvPr/>
        </p:nvSpPr>
        <p:spPr>
          <a:xfrm>
            <a:off x="117988" y="4322735"/>
            <a:ext cx="11122943" cy="2554545"/>
          </a:xfrm>
          <a:prstGeom prst="rect">
            <a:avLst/>
          </a:prstGeom>
          <a:noFill/>
        </p:spPr>
        <p:txBody>
          <a:bodyPr wrap="square">
            <a:spAutoFit/>
          </a:bodyPr>
          <a:lstStyle/>
          <a:p>
            <a:pPr algn="just"/>
            <a:r>
              <a:rPr lang="fr-FR" sz="1600" b="1" dirty="0">
                <a:solidFill>
                  <a:schemeClr val="accent1">
                    <a:lumMod val="75000"/>
                  </a:schemeClr>
                </a:solidFill>
                <a:latin typeface="Montserrat" panose="00000500000000000000" pitchFamily="2" charset="0"/>
              </a:rPr>
              <a:t>Application </a:t>
            </a:r>
            <a:r>
              <a:rPr lang="fr-FR" sz="1600" dirty="0">
                <a:latin typeface="Montserrat" panose="00000500000000000000" pitchFamily="2" charset="0"/>
              </a:rPr>
              <a:t> </a:t>
            </a:r>
          </a:p>
          <a:p>
            <a:pPr marL="285750" indent="-285750" algn="just">
              <a:buFont typeface="Wingdings" panose="05000000000000000000" pitchFamily="2" charset="2"/>
              <a:buChar char="§"/>
            </a:pPr>
            <a:r>
              <a:rPr lang="fr-FR" sz="1600" dirty="0">
                <a:latin typeface="Montserrat" panose="00000500000000000000" pitchFamily="2" charset="0"/>
              </a:rPr>
              <a:t>Terminer la modélisation pour classifier les images en utilisant les librairies Spark </a:t>
            </a:r>
          </a:p>
          <a:p>
            <a:pPr algn="just"/>
            <a:r>
              <a:rPr lang="fr-FR" sz="1600" dirty="0">
                <a:latin typeface="Montserrat" panose="00000500000000000000" pitchFamily="2" charset="0"/>
              </a:rPr>
              <a:t>comme </a:t>
            </a:r>
            <a:r>
              <a:rPr lang="fr-FR" sz="1600" dirty="0" err="1">
                <a:latin typeface="Montserrat" panose="00000500000000000000" pitchFamily="2" charset="0"/>
              </a:rPr>
              <a:t>MLlib</a:t>
            </a:r>
            <a:r>
              <a:rPr lang="fr-FR" sz="1600" dirty="0">
                <a:latin typeface="Montserrat" panose="00000500000000000000" pitchFamily="2" charset="0"/>
              </a:rPr>
              <a:t> et </a:t>
            </a:r>
            <a:r>
              <a:rPr lang="fr-FR" sz="1600" dirty="0" err="1">
                <a:latin typeface="Montserrat" panose="00000500000000000000" pitchFamily="2" charset="0"/>
              </a:rPr>
              <a:t>Sparkdl</a:t>
            </a:r>
            <a:r>
              <a:rPr lang="fr-FR" sz="1600" dirty="0">
                <a:latin typeface="Montserrat" panose="00000500000000000000" pitchFamily="2" charset="0"/>
              </a:rPr>
              <a:t>.</a:t>
            </a:r>
          </a:p>
          <a:p>
            <a:pPr algn="just"/>
            <a:endParaRPr lang="fr-FR" sz="1600" b="1" dirty="0">
              <a:solidFill>
                <a:schemeClr val="accent1">
                  <a:lumMod val="75000"/>
                </a:schemeClr>
              </a:solidFill>
              <a:latin typeface="Montserrat" panose="00000500000000000000" pitchFamily="2" charset="0"/>
            </a:endParaRPr>
          </a:p>
          <a:p>
            <a:pPr algn="just"/>
            <a:r>
              <a:rPr lang="fr-FR" sz="1600" b="1" dirty="0">
                <a:solidFill>
                  <a:schemeClr val="accent1">
                    <a:lumMod val="75000"/>
                  </a:schemeClr>
                </a:solidFill>
                <a:latin typeface="Montserrat" panose="00000500000000000000" pitchFamily="2" charset="0"/>
              </a:rPr>
              <a:t>Architecture</a:t>
            </a:r>
            <a:r>
              <a:rPr lang="fr-FR" sz="1600" dirty="0">
                <a:latin typeface="Montserrat" panose="00000500000000000000" pitchFamily="2" charset="0"/>
              </a:rPr>
              <a:t> </a:t>
            </a:r>
          </a:p>
          <a:p>
            <a:pPr marL="285750" indent="-285750" algn="just">
              <a:buFont typeface="Wingdings" panose="05000000000000000000" pitchFamily="2" charset="2"/>
              <a:buChar char="§"/>
            </a:pPr>
            <a:r>
              <a:rPr lang="fr-FR" sz="1600" dirty="0">
                <a:latin typeface="Montserrat" panose="00000500000000000000" pitchFamily="2" charset="0"/>
              </a:rPr>
              <a:t>Optimisation des coûts : </a:t>
            </a:r>
          </a:p>
          <a:p>
            <a:pPr marL="648000" indent="-285750" algn="just">
              <a:buFont typeface="Courier New" panose="02070309020205020404" pitchFamily="49" charset="0"/>
              <a:buChar char="­"/>
            </a:pPr>
            <a:r>
              <a:rPr lang="fr-FR" sz="1600" dirty="0">
                <a:latin typeface="Montserrat" panose="00000500000000000000" pitchFamily="2" charset="0"/>
              </a:rPr>
              <a:t>Choix de région </a:t>
            </a:r>
          </a:p>
          <a:p>
            <a:pPr marL="648000" indent="-285750" algn="just">
              <a:buFont typeface="Courier New" panose="02070309020205020404" pitchFamily="49" charset="0"/>
              <a:buChar char="­"/>
            </a:pPr>
            <a:r>
              <a:rPr lang="fr-FR" sz="1600" dirty="0">
                <a:latin typeface="Montserrat" panose="00000500000000000000" pitchFamily="2" charset="0"/>
              </a:rPr>
              <a:t>Utilisation du cluster avec tarifications Spot. </a:t>
            </a:r>
          </a:p>
          <a:p>
            <a:pPr marL="362250" algn="just"/>
            <a:r>
              <a:rPr lang="fr-FR" sz="1600" dirty="0">
                <a:latin typeface="Montserrat" panose="00000500000000000000" pitchFamily="2" charset="0"/>
              </a:rPr>
              <a:t>Les instances Spot EC2 sont moins couteuses, mais ne peuvent pas être utilisées à toute heure.</a:t>
            </a:r>
          </a:p>
          <a:p>
            <a:pPr marL="285750" indent="-285750" algn="just">
              <a:buFont typeface="Wingdings" panose="05000000000000000000" pitchFamily="2" charset="2"/>
              <a:buChar char="§"/>
            </a:pPr>
            <a:r>
              <a:rPr lang="fr-FR" sz="1600" dirty="0">
                <a:latin typeface="Montserrat" panose="00000500000000000000" pitchFamily="2" charset="0"/>
              </a:rPr>
              <a:t>Utiliser d’autres services </a:t>
            </a:r>
            <a:r>
              <a:rPr lang="fr-FR" sz="1600" dirty="0" err="1">
                <a:latin typeface="Montserrat" panose="00000500000000000000" pitchFamily="2" charset="0"/>
              </a:rPr>
              <a:t>aws</a:t>
            </a:r>
            <a:r>
              <a:rPr lang="fr-FR" sz="1600" dirty="0">
                <a:latin typeface="Montserrat" panose="00000500000000000000" pitchFamily="2" charset="0"/>
              </a:rPr>
              <a:t> comme EMR</a:t>
            </a:r>
          </a:p>
        </p:txBody>
      </p:sp>
      <p:sp>
        <p:nvSpPr>
          <p:cNvPr id="11" name="ZoneTexte 10">
            <a:extLst>
              <a:ext uri="{FF2B5EF4-FFF2-40B4-BE49-F238E27FC236}">
                <a16:creationId xmlns:a16="http://schemas.microsoft.com/office/drawing/2014/main" id="{F96D35DB-20F6-E40B-F5B0-77E35136694B}"/>
              </a:ext>
            </a:extLst>
          </p:cNvPr>
          <p:cNvSpPr txBox="1"/>
          <p:nvPr/>
        </p:nvSpPr>
        <p:spPr>
          <a:xfrm>
            <a:off x="0" y="-9832"/>
            <a:ext cx="6097656" cy="400110"/>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lvl="0"/>
            <a:r>
              <a:rPr lang="fr-FR" sz="2000" b="1" dirty="0">
                <a:ln/>
                <a:solidFill>
                  <a:srgbClr val="C00000"/>
                </a:solidFill>
                <a:latin typeface="Montserrat" panose="00000500000000000000" pitchFamily="2" charset="0"/>
              </a:rPr>
              <a:t>Conclusion</a:t>
            </a:r>
          </a:p>
        </p:txBody>
      </p:sp>
      <p:pic>
        <p:nvPicPr>
          <p:cNvPr id="16" name="Picture 2" descr="Apache Spark — Wikipédia">
            <a:extLst>
              <a:ext uri="{FF2B5EF4-FFF2-40B4-BE49-F238E27FC236}">
                <a16:creationId xmlns:a16="http://schemas.microsoft.com/office/drawing/2014/main" id="{89032F5B-7555-E6ED-4397-FBDB0C83FC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2572" y="2864446"/>
            <a:ext cx="1285328" cy="6672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Amazon Web Services — Wikipédia">
            <a:extLst>
              <a:ext uri="{FF2B5EF4-FFF2-40B4-BE49-F238E27FC236}">
                <a16:creationId xmlns:a16="http://schemas.microsoft.com/office/drawing/2014/main" id="{7847F2A9-73FD-A2B3-964A-F3B5EC27D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571" y="6031166"/>
            <a:ext cx="1256926" cy="754156"/>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Jupyter — Wikipédia">
            <a:extLst>
              <a:ext uri="{FF2B5EF4-FFF2-40B4-BE49-F238E27FC236}">
                <a16:creationId xmlns:a16="http://schemas.microsoft.com/office/drawing/2014/main" id="{5AB5A978-56EA-2E22-FCEC-6DAC0B9CE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2211" y="27023"/>
            <a:ext cx="1047051" cy="121237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Ganapati | Enseigner la programmation au Lycée avec Python">
            <a:extLst>
              <a:ext uri="{FF2B5EF4-FFF2-40B4-BE49-F238E27FC236}">
                <a16:creationId xmlns:a16="http://schemas.microsoft.com/office/drawing/2014/main" id="{104F970A-5BC6-0AC3-8613-0746A31F22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9705" y="1583572"/>
            <a:ext cx="1856756" cy="80586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TensorFlow — Wikipédia">
            <a:extLst>
              <a:ext uri="{FF2B5EF4-FFF2-40B4-BE49-F238E27FC236}">
                <a16:creationId xmlns:a16="http://schemas.microsoft.com/office/drawing/2014/main" id="{C095E867-7798-0B35-B039-50D5902995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7072"/>
          <a:stretch/>
        </p:blipFill>
        <p:spPr bwMode="auto">
          <a:xfrm>
            <a:off x="10729050" y="3995681"/>
            <a:ext cx="1436448" cy="990178"/>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43436EC9-6ED8-89AF-4C45-3071EA5D6CCA}"/>
              </a:ext>
            </a:extLst>
          </p:cNvPr>
          <p:cNvSpPr txBox="1"/>
          <p:nvPr/>
        </p:nvSpPr>
        <p:spPr>
          <a:xfrm>
            <a:off x="718584" y="3932458"/>
            <a:ext cx="6096000" cy="400110"/>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r>
              <a:rPr lang="fr-FR" sz="2000" b="1" dirty="0">
                <a:ln/>
                <a:solidFill>
                  <a:srgbClr val="C00000"/>
                </a:solidFill>
                <a:latin typeface="Montserrat" panose="00000500000000000000" pitchFamily="2" charset="0"/>
              </a:rPr>
              <a:t>Axes d’amélioration</a:t>
            </a:r>
          </a:p>
        </p:txBody>
      </p:sp>
      <p:graphicFrame>
        <p:nvGraphicFramePr>
          <p:cNvPr id="23" name="Tableau 23">
            <a:extLst>
              <a:ext uri="{FF2B5EF4-FFF2-40B4-BE49-F238E27FC236}">
                <a16:creationId xmlns:a16="http://schemas.microsoft.com/office/drawing/2014/main" id="{9E9F5A28-8FD9-B6F0-FD6D-E46CCF55BADB}"/>
              </a:ext>
            </a:extLst>
          </p:cNvPr>
          <p:cNvGraphicFramePr>
            <a:graphicFrameLocks noGrp="1"/>
          </p:cNvGraphicFramePr>
          <p:nvPr>
            <p:extLst>
              <p:ext uri="{D42A27DB-BD31-4B8C-83A1-F6EECF244321}">
                <p14:modId xmlns:p14="http://schemas.microsoft.com/office/powerpoint/2010/main" val="1737695597"/>
              </p:ext>
            </p:extLst>
          </p:nvPr>
        </p:nvGraphicFramePr>
        <p:xfrm>
          <a:off x="5679459" y="5293513"/>
          <a:ext cx="4509751" cy="1005840"/>
        </p:xfrm>
        <a:graphic>
          <a:graphicData uri="http://schemas.openxmlformats.org/drawingml/2006/table">
            <a:tbl>
              <a:tblPr firstRow="1" bandRow="1">
                <a:tableStyleId>{21E4AEA4-8DFA-4A89-87EB-49C32662AFE0}</a:tableStyleId>
              </a:tblPr>
              <a:tblGrid>
                <a:gridCol w="1211550">
                  <a:extLst>
                    <a:ext uri="{9D8B030D-6E8A-4147-A177-3AD203B41FA5}">
                      <a16:colId xmlns:a16="http://schemas.microsoft.com/office/drawing/2014/main" val="4152050000"/>
                    </a:ext>
                  </a:extLst>
                </a:gridCol>
                <a:gridCol w="3298201">
                  <a:extLst>
                    <a:ext uri="{9D8B030D-6E8A-4147-A177-3AD203B41FA5}">
                      <a16:colId xmlns:a16="http://schemas.microsoft.com/office/drawing/2014/main" val="2606018886"/>
                    </a:ext>
                  </a:extLst>
                </a:gridCol>
              </a:tblGrid>
              <a:tr h="310314">
                <a:tc gridSpan="2">
                  <a:txBody>
                    <a:bodyPr/>
                    <a:lstStyle/>
                    <a:p>
                      <a:pPr algn="ctr"/>
                      <a:r>
                        <a:rPr lang="fr-FR" sz="1600" dirty="0"/>
                        <a:t>Tarification t2.medium(en $ par heure)</a:t>
                      </a:r>
                      <a:endParaRPr lang="fr-FR" sz="1600" dirty="0">
                        <a:latin typeface="Montserrat" panose="00000500000000000000" pitchFamily="2" charset="0"/>
                      </a:endParaRPr>
                    </a:p>
                  </a:txBody>
                  <a:tcPr/>
                </a:tc>
                <a:tc hMerge="1">
                  <a:txBody>
                    <a:bodyPr/>
                    <a:lstStyle/>
                    <a:p>
                      <a:endParaRPr lang="fr-FR" dirty="0"/>
                    </a:p>
                  </a:txBody>
                  <a:tcPr/>
                </a:tc>
                <a:extLst>
                  <a:ext uri="{0D108BD9-81ED-4DB2-BD59-A6C34878D82A}">
                    <a16:rowId xmlns:a16="http://schemas.microsoft.com/office/drawing/2014/main" val="4059924493"/>
                  </a:ext>
                </a:extLst>
              </a:tr>
              <a:tr h="310314">
                <a:tc>
                  <a:txBody>
                    <a:bodyPr/>
                    <a:lstStyle/>
                    <a:p>
                      <a:pPr algn="ctr"/>
                      <a:r>
                        <a:rPr lang="fr-FR" sz="1600" dirty="0"/>
                        <a:t>Sans Spot</a:t>
                      </a:r>
                      <a:endParaRPr lang="fr-FR" sz="1600" dirty="0">
                        <a:latin typeface="Montserrat" panose="00000500000000000000" pitchFamily="2" charset="0"/>
                      </a:endParaRPr>
                    </a:p>
                  </a:txBody>
                  <a:tcPr/>
                </a:tc>
                <a:tc>
                  <a:txBody>
                    <a:bodyPr/>
                    <a:lstStyle/>
                    <a:p>
                      <a:pPr algn="ctr"/>
                      <a:r>
                        <a:rPr lang="fr-FR" sz="1600" dirty="0"/>
                        <a:t>Avec Spot</a:t>
                      </a:r>
                      <a:endParaRPr lang="fr-FR" sz="1600" dirty="0">
                        <a:latin typeface="Montserrat" panose="00000500000000000000" pitchFamily="2" charset="0"/>
                      </a:endParaRPr>
                    </a:p>
                  </a:txBody>
                  <a:tcPr/>
                </a:tc>
                <a:extLst>
                  <a:ext uri="{0D108BD9-81ED-4DB2-BD59-A6C34878D82A}">
                    <a16:rowId xmlns:a16="http://schemas.microsoft.com/office/drawing/2014/main" val="1547253689"/>
                  </a:ext>
                </a:extLst>
              </a:tr>
              <a:tr h="310314">
                <a:tc>
                  <a:txBody>
                    <a:bodyPr/>
                    <a:lstStyle/>
                    <a:p>
                      <a:pPr algn="ctr"/>
                      <a:r>
                        <a:rPr lang="fr-FR" sz="1600" dirty="0"/>
                        <a:t>0,0464</a:t>
                      </a:r>
                      <a:endParaRPr lang="fr-FR" sz="1600" dirty="0">
                        <a:latin typeface="Montserrat" panose="00000500000000000000" pitchFamily="2" charset="0"/>
                      </a:endParaRPr>
                    </a:p>
                  </a:txBody>
                  <a:tcPr/>
                </a:tc>
                <a:tc>
                  <a:txBody>
                    <a:bodyPr/>
                    <a:lstStyle/>
                    <a:p>
                      <a:pPr algn="ctr"/>
                      <a:r>
                        <a:rPr lang="fr-FR" sz="1600" dirty="0"/>
                        <a:t>0,0139</a:t>
                      </a:r>
                      <a:endParaRPr lang="fr-FR" sz="1600" dirty="0">
                        <a:latin typeface="Montserrat" panose="00000500000000000000" pitchFamily="2" charset="0"/>
                      </a:endParaRPr>
                    </a:p>
                  </a:txBody>
                  <a:tcPr/>
                </a:tc>
                <a:extLst>
                  <a:ext uri="{0D108BD9-81ED-4DB2-BD59-A6C34878D82A}">
                    <a16:rowId xmlns:a16="http://schemas.microsoft.com/office/drawing/2014/main" val="2928836408"/>
                  </a:ext>
                </a:extLst>
              </a:tr>
            </a:tbl>
          </a:graphicData>
        </a:graphic>
      </p:graphicFrame>
      <p:pic>
        <p:nvPicPr>
          <p:cNvPr id="11272" name="Picture 8" descr="Icône d'amélioration dans le style comique. Illustration vectorielle de  dessin animé de projet d'engrenage sur fond blanc isolé. Concept commercial  d'effet de destruction de la productivité Image Vectorielle Stock - Alamy">
            <a:extLst>
              <a:ext uri="{FF2B5EF4-FFF2-40B4-BE49-F238E27FC236}">
                <a16:creationId xmlns:a16="http://schemas.microsoft.com/office/drawing/2014/main" id="{7D8A73B1-8B35-FCA6-3C99-C57E7ED151A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19" t="12807" r="15966" b="15699"/>
          <a:stretch/>
        </p:blipFill>
        <p:spPr bwMode="auto">
          <a:xfrm>
            <a:off x="117988" y="3602877"/>
            <a:ext cx="666670" cy="776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4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left)">
                                      <p:cBhvr>
                                        <p:cTn id="10" dur="500"/>
                                        <p:tgtEl>
                                          <p:spTgt spid="5">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wipe(left)">
                                      <p:cBhvr>
                                        <p:cTn id="13" dur="500"/>
                                        <p:tgtEl>
                                          <p:spTgt spid="5">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wipe(left)">
                                      <p:cBhvr>
                                        <p:cTn id="16" dur="500"/>
                                        <p:tgtEl>
                                          <p:spTgt spid="5">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wipe(left)">
                                      <p:cBhvr>
                                        <p:cTn id="19" dur="500"/>
                                        <p:tgtEl>
                                          <p:spTgt spid="5">
                                            <p:txEl>
                                              <p:pRg st="4" end="4"/>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ipe(left)">
                                      <p:cBhvr>
                                        <p:cTn id="22" dur="500"/>
                                        <p:tgtEl>
                                          <p:spTgt spid="5">
                                            <p:txEl>
                                              <p:pRg st="5" end="5"/>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wipe(left)">
                                      <p:cBhvr>
                                        <p:cTn id="25" dur="500"/>
                                        <p:tgtEl>
                                          <p:spTgt spid="5">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wipe(left)">
                                      <p:cBhvr>
                                        <p:cTn id="30" dur="500"/>
                                        <p:tgtEl>
                                          <p:spTgt spid="5">
                                            <p:txEl>
                                              <p:pRg st="8" end="8"/>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wipe(left)">
                                      <p:cBhvr>
                                        <p:cTn id="33" dur="500"/>
                                        <p:tgtEl>
                                          <p:spTgt spid="5">
                                            <p:txEl>
                                              <p:pRg st="9" end="9"/>
                                            </p:txEl>
                                          </p:spTgt>
                                        </p:tgtEl>
                                      </p:cBhvr>
                                    </p:animEffect>
                                  </p:childTnLst>
                                </p:cTn>
                              </p:par>
                              <p:par>
                                <p:cTn id="34" presetID="22" presetClass="entr" presetSubtype="8" fill="hold" nodeType="withEffect">
                                  <p:stCondLst>
                                    <p:cond delay="0"/>
                                  </p:stCondLst>
                                  <p:childTnLst>
                                    <p:set>
                                      <p:cBhvr>
                                        <p:cTn id="35" dur="1" fill="hold">
                                          <p:stCondLst>
                                            <p:cond delay="0"/>
                                          </p:stCondLst>
                                        </p:cTn>
                                        <p:tgtEl>
                                          <p:spTgt spid="5">
                                            <p:txEl>
                                              <p:pRg st="10" end="10"/>
                                            </p:txEl>
                                          </p:spTgt>
                                        </p:tgtEl>
                                        <p:attrNameLst>
                                          <p:attrName>style.visibility</p:attrName>
                                        </p:attrNameLst>
                                      </p:cBhvr>
                                      <p:to>
                                        <p:strVal val="visible"/>
                                      </p:to>
                                    </p:set>
                                    <p:animEffect transition="in" filter="wipe(left)">
                                      <p:cBhvr>
                                        <p:cTn id="36" dur="500"/>
                                        <p:tgtEl>
                                          <p:spTgt spid="5">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1272"/>
                                        </p:tgtEl>
                                        <p:attrNameLst>
                                          <p:attrName>style.visibility</p:attrName>
                                        </p:attrNameLst>
                                      </p:cBhvr>
                                      <p:to>
                                        <p:strVal val="visible"/>
                                      </p:to>
                                    </p:set>
                                    <p:animEffect transition="in" filter="wipe(left)">
                                      <p:cBhvr>
                                        <p:cTn id="41" dur="500"/>
                                        <p:tgtEl>
                                          <p:spTgt spid="11272"/>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500"/>
                                        <p:tgtEl>
                                          <p:spTgt spid="19"/>
                                        </p:tgtEl>
                                      </p:cBhvr>
                                    </p:animEffect>
                                  </p:childTnLst>
                                </p:cTn>
                              </p:par>
                              <p:par>
                                <p:cTn id="45" presetID="22" presetClass="entr" presetSubtype="4" fill="hold" nodeType="with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animEffect transition="in" filter="wipe(down)">
                                      <p:cBhvr>
                                        <p:cTn id="47" dur="500"/>
                                        <p:tgtEl>
                                          <p:spTgt spid="9">
                                            <p:txEl>
                                              <p:pRg st="0" end="0"/>
                                            </p:txEl>
                                          </p:spTgt>
                                        </p:tgtEl>
                                      </p:cBhvr>
                                    </p:animEffect>
                                  </p:childTnLst>
                                </p:cTn>
                              </p:par>
                              <p:par>
                                <p:cTn id="48" presetID="22" presetClass="entr" presetSubtype="4" fill="hold" nodeType="withEffect">
                                  <p:stCondLst>
                                    <p:cond delay="0"/>
                                  </p:stCondLst>
                                  <p:childTnLst>
                                    <p:set>
                                      <p:cBhvr>
                                        <p:cTn id="49" dur="1" fill="hold">
                                          <p:stCondLst>
                                            <p:cond delay="0"/>
                                          </p:stCondLst>
                                        </p:cTn>
                                        <p:tgtEl>
                                          <p:spTgt spid="9">
                                            <p:txEl>
                                              <p:pRg st="1" end="1"/>
                                            </p:txEl>
                                          </p:spTgt>
                                        </p:tgtEl>
                                        <p:attrNameLst>
                                          <p:attrName>style.visibility</p:attrName>
                                        </p:attrNameLst>
                                      </p:cBhvr>
                                      <p:to>
                                        <p:strVal val="visible"/>
                                      </p:to>
                                    </p:set>
                                    <p:animEffect transition="in" filter="wipe(down)">
                                      <p:cBhvr>
                                        <p:cTn id="50" dur="500"/>
                                        <p:tgtEl>
                                          <p:spTgt spid="9">
                                            <p:txEl>
                                              <p:pRg st="1" end="1"/>
                                            </p:txEl>
                                          </p:spTgt>
                                        </p:tgtEl>
                                      </p:cBhvr>
                                    </p:animEffect>
                                  </p:childTnLst>
                                </p:cTn>
                              </p:par>
                              <p:par>
                                <p:cTn id="51" presetID="22" presetClass="entr" presetSubtype="4" fill="hold" nodeType="withEffect">
                                  <p:stCondLst>
                                    <p:cond delay="0"/>
                                  </p:stCondLst>
                                  <p:childTnLst>
                                    <p:set>
                                      <p:cBhvr>
                                        <p:cTn id="52" dur="1" fill="hold">
                                          <p:stCondLst>
                                            <p:cond delay="0"/>
                                          </p:stCondLst>
                                        </p:cTn>
                                        <p:tgtEl>
                                          <p:spTgt spid="9">
                                            <p:txEl>
                                              <p:pRg st="2" end="2"/>
                                            </p:txEl>
                                          </p:spTgt>
                                        </p:tgtEl>
                                        <p:attrNameLst>
                                          <p:attrName>style.visibility</p:attrName>
                                        </p:attrNameLst>
                                      </p:cBhvr>
                                      <p:to>
                                        <p:strVal val="visible"/>
                                      </p:to>
                                    </p:set>
                                    <p:animEffect transition="in" filter="wipe(down)">
                                      <p:cBhvr>
                                        <p:cTn id="53" dur="500"/>
                                        <p:tgtEl>
                                          <p:spTgt spid="9">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9">
                                            <p:txEl>
                                              <p:pRg st="4" end="4"/>
                                            </p:txEl>
                                          </p:spTgt>
                                        </p:tgtEl>
                                        <p:attrNameLst>
                                          <p:attrName>style.visibility</p:attrName>
                                        </p:attrNameLst>
                                      </p:cBhvr>
                                      <p:to>
                                        <p:strVal val="visible"/>
                                      </p:to>
                                    </p:set>
                                    <p:animEffect transition="in" filter="wipe(left)">
                                      <p:cBhvr>
                                        <p:cTn id="58" dur="500"/>
                                        <p:tgtEl>
                                          <p:spTgt spid="9">
                                            <p:txEl>
                                              <p:pRg st="4" end="4"/>
                                            </p:txEl>
                                          </p:spTgt>
                                        </p:tgtEl>
                                      </p:cBhvr>
                                    </p:animEffect>
                                  </p:childTnLst>
                                </p:cTn>
                              </p:par>
                              <p:par>
                                <p:cTn id="59" presetID="22" presetClass="entr" presetSubtype="8" fill="hold" nodeType="withEffect">
                                  <p:stCondLst>
                                    <p:cond delay="0"/>
                                  </p:stCondLst>
                                  <p:childTnLst>
                                    <p:set>
                                      <p:cBhvr>
                                        <p:cTn id="60" dur="1" fill="hold">
                                          <p:stCondLst>
                                            <p:cond delay="0"/>
                                          </p:stCondLst>
                                        </p:cTn>
                                        <p:tgtEl>
                                          <p:spTgt spid="9">
                                            <p:txEl>
                                              <p:pRg st="5" end="5"/>
                                            </p:txEl>
                                          </p:spTgt>
                                        </p:tgtEl>
                                        <p:attrNameLst>
                                          <p:attrName>style.visibility</p:attrName>
                                        </p:attrNameLst>
                                      </p:cBhvr>
                                      <p:to>
                                        <p:strVal val="visible"/>
                                      </p:to>
                                    </p:set>
                                    <p:animEffect transition="in" filter="wipe(left)">
                                      <p:cBhvr>
                                        <p:cTn id="61" dur="500"/>
                                        <p:tgtEl>
                                          <p:spTgt spid="9">
                                            <p:txEl>
                                              <p:pRg st="5" end="5"/>
                                            </p:txEl>
                                          </p:spTgt>
                                        </p:tgtEl>
                                      </p:cBhvr>
                                    </p:animEffect>
                                  </p:childTnLst>
                                </p:cTn>
                              </p:par>
                              <p:par>
                                <p:cTn id="62" presetID="22" presetClass="entr" presetSubtype="8" fill="hold" nodeType="withEffect">
                                  <p:stCondLst>
                                    <p:cond delay="0"/>
                                  </p:stCondLst>
                                  <p:childTnLst>
                                    <p:set>
                                      <p:cBhvr>
                                        <p:cTn id="63" dur="1" fill="hold">
                                          <p:stCondLst>
                                            <p:cond delay="0"/>
                                          </p:stCondLst>
                                        </p:cTn>
                                        <p:tgtEl>
                                          <p:spTgt spid="9">
                                            <p:txEl>
                                              <p:pRg st="6" end="6"/>
                                            </p:txEl>
                                          </p:spTgt>
                                        </p:tgtEl>
                                        <p:attrNameLst>
                                          <p:attrName>style.visibility</p:attrName>
                                        </p:attrNameLst>
                                      </p:cBhvr>
                                      <p:to>
                                        <p:strVal val="visible"/>
                                      </p:to>
                                    </p:set>
                                    <p:animEffect transition="in" filter="wipe(left)">
                                      <p:cBhvr>
                                        <p:cTn id="64" dur="500"/>
                                        <p:tgtEl>
                                          <p:spTgt spid="9">
                                            <p:txEl>
                                              <p:pRg st="6" end="6"/>
                                            </p:txEl>
                                          </p:spTgt>
                                        </p:tgtEl>
                                      </p:cBhvr>
                                    </p:animEffect>
                                  </p:childTnLst>
                                </p:cTn>
                              </p:par>
                              <p:par>
                                <p:cTn id="65" presetID="22" presetClass="entr" presetSubtype="8" fill="hold" nodeType="withEffect">
                                  <p:stCondLst>
                                    <p:cond delay="0"/>
                                  </p:stCondLst>
                                  <p:childTnLst>
                                    <p:set>
                                      <p:cBhvr>
                                        <p:cTn id="66" dur="1" fill="hold">
                                          <p:stCondLst>
                                            <p:cond delay="0"/>
                                          </p:stCondLst>
                                        </p:cTn>
                                        <p:tgtEl>
                                          <p:spTgt spid="9">
                                            <p:txEl>
                                              <p:pRg st="7" end="7"/>
                                            </p:txEl>
                                          </p:spTgt>
                                        </p:tgtEl>
                                        <p:attrNameLst>
                                          <p:attrName>style.visibility</p:attrName>
                                        </p:attrNameLst>
                                      </p:cBhvr>
                                      <p:to>
                                        <p:strVal val="visible"/>
                                      </p:to>
                                    </p:set>
                                    <p:animEffect transition="in" filter="wipe(left)">
                                      <p:cBhvr>
                                        <p:cTn id="67" dur="500"/>
                                        <p:tgtEl>
                                          <p:spTgt spid="9">
                                            <p:txEl>
                                              <p:pRg st="7" end="7"/>
                                            </p:txEl>
                                          </p:spTgt>
                                        </p:tgtEl>
                                      </p:cBhvr>
                                    </p:animEffect>
                                  </p:childTnLst>
                                </p:cTn>
                              </p:par>
                              <p:par>
                                <p:cTn id="68" presetID="22" presetClass="entr" presetSubtype="8" fill="hold" nodeType="withEffect">
                                  <p:stCondLst>
                                    <p:cond delay="0"/>
                                  </p:stCondLst>
                                  <p:childTnLst>
                                    <p:set>
                                      <p:cBhvr>
                                        <p:cTn id="69" dur="1" fill="hold">
                                          <p:stCondLst>
                                            <p:cond delay="0"/>
                                          </p:stCondLst>
                                        </p:cTn>
                                        <p:tgtEl>
                                          <p:spTgt spid="9">
                                            <p:txEl>
                                              <p:pRg st="8" end="8"/>
                                            </p:txEl>
                                          </p:spTgt>
                                        </p:tgtEl>
                                        <p:attrNameLst>
                                          <p:attrName>style.visibility</p:attrName>
                                        </p:attrNameLst>
                                      </p:cBhvr>
                                      <p:to>
                                        <p:strVal val="visible"/>
                                      </p:to>
                                    </p:set>
                                    <p:animEffect transition="in" filter="wipe(left)">
                                      <p:cBhvr>
                                        <p:cTn id="70" dur="500"/>
                                        <p:tgtEl>
                                          <p:spTgt spid="9">
                                            <p:txEl>
                                              <p:pRg st="8" end="8"/>
                                            </p:txEl>
                                          </p:spTgt>
                                        </p:tgtEl>
                                      </p:cBhvr>
                                    </p:animEffect>
                                  </p:childTnLst>
                                </p:cTn>
                              </p:par>
                              <p:par>
                                <p:cTn id="71" presetID="22" presetClass="entr" presetSubtype="1"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up)">
                                      <p:cBhvr>
                                        <p:cTn id="73" dur="500"/>
                                        <p:tgtEl>
                                          <p:spTgt spid="23"/>
                                        </p:tgtEl>
                                      </p:cBhvr>
                                    </p:animEffect>
                                  </p:childTnLst>
                                </p:cTn>
                              </p:par>
                              <p:par>
                                <p:cTn id="74" presetID="22" presetClass="entr" presetSubtype="8" fill="hold" nodeType="withEffect">
                                  <p:stCondLst>
                                    <p:cond delay="0"/>
                                  </p:stCondLst>
                                  <p:childTnLst>
                                    <p:set>
                                      <p:cBhvr>
                                        <p:cTn id="75" dur="1" fill="hold">
                                          <p:stCondLst>
                                            <p:cond delay="0"/>
                                          </p:stCondLst>
                                        </p:cTn>
                                        <p:tgtEl>
                                          <p:spTgt spid="9">
                                            <p:txEl>
                                              <p:pRg st="9" end="9"/>
                                            </p:txEl>
                                          </p:spTgt>
                                        </p:tgtEl>
                                        <p:attrNameLst>
                                          <p:attrName>style.visibility</p:attrName>
                                        </p:attrNameLst>
                                      </p:cBhvr>
                                      <p:to>
                                        <p:strVal val="visible"/>
                                      </p:to>
                                    </p:set>
                                    <p:animEffect transition="in" filter="wipe(left)">
                                      <p:cBhvr>
                                        <p:cTn id="76"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pache Spark — Wikipédia">
            <a:extLst>
              <a:ext uri="{FF2B5EF4-FFF2-40B4-BE49-F238E27FC236}">
                <a16:creationId xmlns:a16="http://schemas.microsoft.com/office/drawing/2014/main" id="{0BAB956A-5C68-7A8B-5D19-298D9C7492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103441"/>
            <a:ext cx="3278292" cy="17047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Jupyter — Wikipédia">
            <a:extLst>
              <a:ext uri="{FF2B5EF4-FFF2-40B4-BE49-F238E27FC236}">
                <a16:creationId xmlns:a16="http://schemas.microsoft.com/office/drawing/2014/main" id="{83A3975E-9AEB-556F-73F1-8F417C1282E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43493" y="1261686"/>
            <a:ext cx="3743538" cy="43346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mazon Web Services — Wikipédia">
            <a:extLst>
              <a:ext uri="{FF2B5EF4-FFF2-40B4-BE49-F238E27FC236}">
                <a16:creationId xmlns:a16="http://schemas.microsoft.com/office/drawing/2014/main" id="{7BF42BFE-2BF4-706E-9E25-1649546ACC5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308764" y="983866"/>
            <a:ext cx="3239769" cy="19438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anapati | Enseigner la programmation au Lycée avec Python">
            <a:extLst>
              <a:ext uri="{FF2B5EF4-FFF2-40B4-BE49-F238E27FC236}">
                <a16:creationId xmlns:a16="http://schemas.microsoft.com/office/drawing/2014/main" id="{B6728DEF-EBA1-49FB-618F-67875BE64DE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3467" y="4190777"/>
            <a:ext cx="3278292" cy="14228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TensorFlow — Wikipédia">
            <a:extLst>
              <a:ext uri="{FF2B5EF4-FFF2-40B4-BE49-F238E27FC236}">
                <a16:creationId xmlns:a16="http://schemas.microsoft.com/office/drawing/2014/main" id="{53CA54AC-CBD3-D760-C6BD-11D9C012A8DA}"/>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308763" y="3874211"/>
            <a:ext cx="3239769" cy="2075296"/>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1C71E655-6E98-95C2-F5F6-0F5366C8973B}"/>
              </a:ext>
            </a:extLst>
          </p:cNvPr>
          <p:cNvSpPr txBox="1"/>
          <p:nvPr/>
        </p:nvSpPr>
        <p:spPr>
          <a:xfrm>
            <a:off x="-28576" y="-66675"/>
            <a:ext cx="8905875" cy="707886"/>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4000" b="1" dirty="0">
                <a:ln/>
                <a:solidFill>
                  <a:srgbClr val="E17509"/>
                </a:solidFill>
                <a:latin typeface="Montserrat" panose="00000500000000000000" pitchFamily="2" charset="0"/>
              </a:rPr>
              <a:t>Merci pour  votre attention</a:t>
            </a:r>
          </a:p>
        </p:txBody>
      </p:sp>
    </p:spTree>
    <p:extLst>
      <p:ext uri="{BB962C8B-B14F-4D97-AF65-F5344CB8AC3E}">
        <p14:creationId xmlns:p14="http://schemas.microsoft.com/office/powerpoint/2010/main" val="2810015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D135834-24DE-47A1-A2AE-29D8656CF623}"/>
              </a:ext>
            </a:extLst>
          </p:cNvPr>
          <p:cNvSpPr txBox="1"/>
          <p:nvPr/>
        </p:nvSpPr>
        <p:spPr>
          <a:xfrm>
            <a:off x="450850" y="177426"/>
            <a:ext cx="6111875"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3200" b="1" dirty="0">
                <a:ln/>
                <a:solidFill>
                  <a:srgbClr val="C00000"/>
                </a:solidFill>
              </a:rPr>
              <a:t>Sommaire </a:t>
            </a:r>
          </a:p>
          <a:p>
            <a:endParaRPr lang="fr-FR" sz="3200" b="1" dirty="0">
              <a:ln/>
              <a:solidFill>
                <a:srgbClr val="C00000"/>
              </a:solidFill>
            </a:endParaRPr>
          </a:p>
        </p:txBody>
      </p:sp>
      <p:graphicFrame>
        <p:nvGraphicFramePr>
          <p:cNvPr id="2" name="Diagramme 1">
            <a:extLst>
              <a:ext uri="{FF2B5EF4-FFF2-40B4-BE49-F238E27FC236}">
                <a16:creationId xmlns:a16="http://schemas.microsoft.com/office/drawing/2014/main" id="{EA3DD11D-F642-406A-833E-304202114817}"/>
              </a:ext>
            </a:extLst>
          </p:cNvPr>
          <p:cNvGraphicFramePr/>
          <p:nvPr>
            <p:extLst>
              <p:ext uri="{D42A27DB-BD31-4B8C-83A1-F6EECF244321}">
                <p14:modId xmlns:p14="http://schemas.microsoft.com/office/powerpoint/2010/main" val="2531786514"/>
              </p:ext>
            </p:extLst>
          </p:nvPr>
        </p:nvGraphicFramePr>
        <p:xfrm>
          <a:off x="450850" y="843491"/>
          <a:ext cx="10502900" cy="5837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737F07CE-56FA-42E4-9EDF-EF3DF9C5E56F}"/>
              </a:ext>
            </a:extLst>
          </p:cNvPr>
          <p:cNvSpPr>
            <a:spLocks noGrp="1"/>
          </p:cNvSpPr>
          <p:nvPr>
            <p:ph type="sldNum" sz="quarter" idx="12"/>
          </p:nvPr>
        </p:nvSpPr>
        <p:spPr/>
        <p:txBody>
          <a:bodyPr/>
          <a:lstStyle/>
          <a:p>
            <a:fld id="{1153B9BC-1C73-478A-AC4C-827B1BECB134}" type="slidenum">
              <a:rPr lang="fr-FR" smtClean="0"/>
              <a:t>3</a:t>
            </a:fld>
            <a:endParaRPr lang="fr-FR"/>
          </a:p>
        </p:txBody>
      </p:sp>
      <p:pic>
        <p:nvPicPr>
          <p:cNvPr id="6" name="Picture 2" descr="OpenClassrooms — Wikipédia">
            <a:extLst>
              <a:ext uri="{FF2B5EF4-FFF2-40B4-BE49-F238E27FC236}">
                <a16:creationId xmlns:a16="http://schemas.microsoft.com/office/drawing/2014/main" id="{37245BD1-22F1-202C-F63B-79ED09461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6696" y="0"/>
            <a:ext cx="1025304" cy="1025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188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3 Types d'objectifs - TVRL - Coaching Mental Performance">
            <a:extLst>
              <a:ext uri="{FF2B5EF4-FFF2-40B4-BE49-F238E27FC236}">
                <a16:creationId xmlns:a16="http://schemas.microsoft.com/office/drawing/2014/main" id="{1945819B-C47D-249B-CA78-0788E868B2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50" r="4923"/>
          <a:stretch/>
        </p:blipFill>
        <p:spPr bwMode="auto">
          <a:xfrm>
            <a:off x="55036" y="4806353"/>
            <a:ext cx="2253626" cy="1448978"/>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172B6C32-71D6-2460-D850-EEE5BA1D6FC3}"/>
              </a:ext>
            </a:extLst>
          </p:cNvPr>
          <p:cNvSpPr txBox="1"/>
          <p:nvPr/>
        </p:nvSpPr>
        <p:spPr>
          <a:xfrm>
            <a:off x="-11930" y="-38854"/>
            <a:ext cx="5743575" cy="46166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just"/>
            <a:r>
              <a:rPr lang="fr-FR" sz="2400" b="1" dirty="0">
                <a:ln/>
                <a:solidFill>
                  <a:srgbClr val="C00000"/>
                </a:solidFill>
                <a:latin typeface="Montserrat" panose="00000500000000000000" pitchFamily="2" charset="0"/>
              </a:rPr>
              <a:t>Présentation de la problématique </a:t>
            </a:r>
          </a:p>
        </p:txBody>
      </p:sp>
      <p:sp>
        <p:nvSpPr>
          <p:cNvPr id="13" name="ZoneTexte 12">
            <a:extLst>
              <a:ext uri="{FF2B5EF4-FFF2-40B4-BE49-F238E27FC236}">
                <a16:creationId xmlns:a16="http://schemas.microsoft.com/office/drawing/2014/main" id="{3FCE4135-D95C-4B68-C42B-C25CD42532C7}"/>
              </a:ext>
            </a:extLst>
          </p:cNvPr>
          <p:cNvSpPr txBox="1"/>
          <p:nvPr/>
        </p:nvSpPr>
        <p:spPr>
          <a:xfrm>
            <a:off x="55036" y="4086828"/>
            <a:ext cx="1847850" cy="46166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just"/>
            <a:r>
              <a:rPr lang="fr-FR" sz="2400" b="1" dirty="0">
                <a:ln/>
                <a:solidFill>
                  <a:srgbClr val="C00000"/>
                </a:solidFill>
                <a:latin typeface="Montserrat" panose="00000500000000000000" pitchFamily="2" charset="0"/>
              </a:rPr>
              <a:t>Objectifs</a:t>
            </a:r>
          </a:p>
        </p:txBody>
      </p:sp>
      <p:sp>
        <p:nvSpPr>
          <p:cNvPr id="9" name="Espace réservé du numéro de diapositive 8">
            <a:extLst>
              <a:ext uri="{FF2B5EF4-FFF2-40B4-BE49-F238E27FC236}">
                <a16:creationId xmlns:a16="http://schemas.microsoft.com/office/drawing/2014/main" id="{0D3DC4D2-3B6D-2EA6-4269-D809DFA04E8A}"/>
              </a:ext>
            </a:extLst>
          </p:cNvPr>
          <p:cNvSpPr>
            <a:spLocks noGrp="1"/>
          </p:cNvSpPr>
          <p:nvPr>
            <p:ph type="sldNum" sz="quarter" idx="12"/>
          </p:nvPr>
        </p:nvSpPr>
        <p:spPr/>
        <p:txBody>
          <a:bodyPr/>
          <a:lstStyle/>
          <a:p>
            <a:fld id="{B3E21CD8-22D4-48CD-B162-065ADFAC9AF2}" type="slidenum">
              <a:rPr lang="fr-FR" smtClean="0"/>
              <a:t>4</a:t>
            </a:fld>
            <a:endParaRPr lang="fr-FR"/>
          </a:p>
        </p:txBody>
      </p:sp>
      <p:pic>
        <p:nvPicPr>
          <p:cNvPr id="2" name="Image 1">
            <a:extLst>
              <a:ext uri="{FF2B5EF4-FFF2-40B4-BE49-F238E27FC236}">
                <a16:creationId xmlns:a16="http://schemas.microsoft.com/office/drawing/2014/main" id="{845002CA-75C6-6593-D158-904E64AC1D76}"/>
              </a:ext>
            </a:extLst>
          </p:cNvPr>
          <p:cNvPicPr>
            <a:picLocks noChangeAspect="1"/>
          </p:cNvPicPr>
          <p:nvPr/>
        </p:nvPicPr>
        <p:blipFill rotWithShape="1">
          <a:blip r:embed="rId3"/>
          <a:srcRect l="15266" t="6418" r="11618" b="10146"/>
          <a:stretch/>
        </p:blipFill>
        <p:spPr>
          <a:xfrm>
            <a:off x="553716" y="483007"/>
            <a:ext cx="1746572" cy="13015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ZoneTexte 9">
            <a:extLst>
              <a:ext uri="{FF2B5EF4-FFF2-40B4-BE49-F238E27FC236}">
                <a16:creationId xmlns:a16="http://schemas.microsoft.com/office/drawing/2014/main" id="{9E2FF59A-E5CE-8CD4-1567-4CF882BC8D27}"/>
              </a:ext>
            </a:extLst>
          </p:cNvPr>
          <p:cNvSpPr txBox="1"/>
          <p:nvPr/>
        </p:nvSpPr>
        <p:spPr>
          <a:xfrm>
            <a:off x="2300289" y="4317661"/>
            <a:ext cx="9744222" cy="2585323"/>
          </a:xfrm>
          <a:prstGeom prst="rect">
            <a:avLst/>
          </a:prstGeom>
          <a:noFill/>
        </p:spPr>
        <p:txBody>
          <a:bodyPr wrap="square">
            <a:spAutoFit/>
          </a:bodyPr>
          <a:lstStyle/>
          <a:p>
            <a:pPr marL="285750" indent="-285750" algn="just">
              <a:buClr>
                <a:schemeClr val="tx1"/>
              </a:buClr>
              <a:buFont typeface="Wingdings" panose="05000000000000000000" pitchFamily="2" charset="2"/>
              <a:buChar char="§"/>
            </a:pPr>
            <a:r>
              <a:rPr lang="fr-FR" dirty="0">
                <a:latin typeface="Montserrat" panose="00000500000000000000" pitchFamily="2" charset="0"/>
              </a:rPr>
              <a:t>D</a:t>
            </a:r>
            <a:r>
              <a:rPr lang="fr-FR" b="0" i="0" dirty="0">
                <a:effectLst/>
                <a:latin typeface="Montserrat" panose="00000500000000000000" pitchFamily="2" charset="0"/>
              </a:rPr>
              <a:t>évelopper dans </a:t>
            </a:r>
            <a:r>
              <a:rPr lang="fr-FR" b="1" i="1" dirty="0">
                <a:solidFill>
                  <a:schemeClr val="accent1">
                    <a:lumMod val="75000"/>
                  </a:schemeClr>
                </a:solidFill>
                <a:effectLst/>
                <a:latin typeface="Montserrat" panose="00000500000000000000" pitchFamily="2" charset="0"/>
              </a:rPr>
              <a:t>un </a:t>
            </a:r>
            <a:r>
              <a:rPr lang="fr-FR" b="1" i="1" dirty="0">
                <a:solidFill>
                  <a:schemeClr val="accent1">
                    <a:lumMod val="75000"/>
                  </a:schemeClr>
                </a:solidFill>
                <a:latin typeface="Montserrat" panose="00000500000000000000" pitchFamily="2" charset="0"/>
              </a:rPr>
              <a:t>environnement Big Data </a:t>
            </a:r>
            <a:r>
              <a:rPr lang="fr-FR" b="0" i="0" dirty="0">
                <a:effectLst/>
                <a:latin typeface="Montserrat" panose="00000500000000000000" pitchFamily="2" charset="0"/>
              </a:rPr>
              <a:t>une première chaîne de traitement des données qui comprendra le </a:t>
            </a:r>
            <a:r>
              <a:rPr lang="fr-FR" b="0" i="0" dirty="0" err="1">
                <a:effectLst/>
                <a:latin typeface="Montserrat" panose="00000500000000000000" pitchFamily="2" charset="0"/>
              </a:rPr>
              <a:t>preprocessing</a:t>
            </a:r>
            <a:r>
              <a:rPr lang="fr-FR" b="0" i="0" dirty="0">
                <a:effectLst/>
                <a:latin typeface="Montserrat" panose="00000500000000000000" pitchFamily="2" charset="0"/>
              </a:rPr>
              <a:t> et une étape de réduction de dimension.</a:t>
            </a:r>
          </a:p>
          <a:p>
            <a:pPr marL="285750" indent="-285750" algn="just">
              <a:buClr>
                <a:schemeClr val="tx1"/>
              </a:buClr>
              <a:buFont typeface="Wingdings" panose="05000000000000000000" pitchFamily="2" charset="2"/>
              <a:buChar char="§"/>
            </a:pPr>
            <a:r>
              <a:rPr lang="fr-FR" b="1" i="1" dirty="0">
                <a:solidFill>
                  <a:schemeClr val="accent1">
                    <a:lumMod val="75000"/>
                  </a:schemeClr>
                </a:solidFill>
                <a:latin typeface="Montserrat" panose="00000500000000000000" pitchFamily="2" charset="0"/>
              </a:rPr>
              <a:t>Environnement Big Data : </a:t>
            </a:r>
            <a:r>
              <a:rPr lang="fr-FR" dirty="0">
                <a:latin typeface="Montserrat" panose="00000500000000000000" pitchFamily="2" charset="0"/>
              </a:rPr>
              <a:t>Prendre en compte le passage à l’échelle des calculs du fait que le volume de données va augmenter très rapidement après la livraison du projet en  : </a:t>
            </a:r>
          </a:p>
          <a:p>
            <a:pPr marL="720000" indent="-285750" algn="just">
              <a:buFont typeface="Courier New" panose="02070309020205020404" pitchFamily="49" charset="0"/>
              <a:buChar char="­"/>
            </a:pPr>
            <a:r>
              <a:rPr lang="fr-FR" dirty="0">
                <a:latin typeface="Montserrat" panose="00000500000000000000" pitchFamily="2" charset="0"/>
              </a:rPr>
              <a:t>Ecrivant des scripts en </a:t>
            </a:r>
            <a:r>
              <a:rPr lang="fr-FR" dirty="0" err="1">
                <a:latin typeface="Montserrat" panose="00000500000000000000" pitchFamily="2" charset="0"/>
              </a:rPr>
              <a:t>Pyspark</a:t>
            </a:r>
            <a:r>
              <a:rPr lang="fr-FR" dirty="0">
                <a:latin typeface="Montserrat" panose="00000500000000000000" pitchFamily="2" charset="0"/>
              </a:rPr>
              <a:t>.</a:t>
            </a:r>
          </a:p>
          <a:p>
            <a:pPr marL="720000" indent="-285750" algn="just">
              <a:buFont typeface="Courier New" panose="02070309020205020404" pitchFamily="49" charset="0"/>
              <a:buChar char="­"/>
            </a:pPr>
            <a:r>
              <a:rPr lang="fr-FR" dirty="0">
                <a:latin typeface="Montserrat" panose="00000500000000000000" pitchFamily="2" charset="0"/>
              </a:rPr>
              <a:t>Déployant du modèle sur le Cloud. </a:t>
            </a:r>
          </a:p>
          <a:p>
            <a:pPr marL="285750" indent="-285750" algn="just">
              <a:buFont typeface="Wingdings" panose="05000000000000000000" pitchFamily="2" charset="2"/>
              <a:buChar char="§"/>
            </a:pPr>
            <a:endParaRPr lang="fr-FR" dirty="0"/>
          </a:p>
        </p:txBody>
      </p:sp>
      <p:pic>
        <p:nvPicPr>
          <p:cNvPr id="1026" name="Picture 2" descr="Agritech : le Digital au service de notre agriculture - BDO">
            <a:extLst>
              <a:ext uri="{FF2B5EF4-FFF2-40B4-BE49-F238E27FC236}">
                <a16:creationId xmlns:a16="http://schemas.microsoft.com/office/drawing/2014/main" id="{277297DB-7390-3703-DAA5-7F1FA03C6F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878" y="596561"/>
            <a:ext cx="1891528" cy="118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ZoneTexte 13">
            <a:extLst>
              <a:ext uri="{FF2B5EF4-FFF2-40B4-BE49-F238E27FC236}">
                <a16:creationId xmlns:a16="http://schemas.microsoft.com/office/drawing/2014/main" id="{3DCC4EBF-596F-0295-21F9-1F41DC070523}"/>
              </a:ext>
            </a:extLst>
          </p:cNvPr>
          <p:cNvSpPr txBox="1"/>
          <p:nvPr/>
        </p:nvSpPr>
        <p:spPr>
          <a:xfrm>
            <a:off x="3186239" y="2444401"/>
            <a:ext cx="1614805" cy="1077218"/>
          </a:xfrm>
          <a:prstGeom prst="rect">
            <a:avLst/>
          </a:prstGeom>
          <a:noFill/>
        </p:spPr>
        <p:txBody>
          <a:bodyPr wrap="square">
            <a:spAutoFit/>
          </a:bodyPr>
          <a:lstStyle/>
          <a:p>
            <a:pPr algn="ctr"/>
            <a:r>
              <a:rPr lang="fr-FR" sz="1600" i="0" dirty="0">
                <a:solidFill>
                  <a:srgbClr val="333333"/>
                </a:solidFill>
                <a:effectLst/>
                <a:latin typeface="Montserrat" panose="00000500000000000000" pitchFamily="2" charset="0"/>
              </a:rPr>
              <a:t>Le Digital au service de notre agriculture</a:t>
            </a:r>
            <a:endParaRPr lang="fr-FR" sz="1600" dirty="0">
              <a:latin typeface="Montserrat" panose="00000500000000000000" pitchFamily="2" charset="0"/>
            </a:endParaRPr>
          </a:p>
        </p:txBody>
      </p:sp>
      <p:pic>
        <p:nvPicPr>
          <p:cNvPr id="15" name="Picture 4" descr="En images] Quatre prototypes de robots cueilleurs de fruits">
            <a:extLst>
              <a:ext uri="{FF2B5EF4-FFF2-40B4-BE49-F238E27FC236}">
                <a16:creationId xmlns:a16="http://schemas.microsoft.com/office/drawing/2014/main" id="{D725D485-12C0-9B2D-E2FA-CCD5C0EB6A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1475" y="596561"/>
            <a:ext cx="1782000" cy="118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6">
            <a:extLst>
              <a:ext uri="{FF2B5EF4-FFF2-40B4-BE49-F238E27FC236}">
                <a16:creationId xmlns:a16="http://schemas.microsoft.com/office/drawing/2014/main" id="{99939C68-D81C-F4CF-0D86-8C366CCF7F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8869" y="596561"/>
            <a:ext cx="1834931" cy="118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ZoneTexte 17">
            <a:extLst>
              <a:ext uri="{FF2B5EF4-FFF2-40B4-BE49-F238E27FC236}">
                <a16:creationId xmlns:a16="http://schemas.microsoft.com/office/drawing/2014/main" id="{A71C2A46-0604-8657-CAC1-C7E6996B093F}"/>
              </a:ext>
            </a:extLst>
          </p:cNvPr>
          <p:cNvSpPr txBox="1"/>
          <p:nvPr/>
        </p:nvSpPr>
        <p:spPr>
          <a:xfrm>
            <a:off x="386994" y="2182180"/>
            <a:ext cx="2174081" cy="1569660"/>
          </a:xfrm>
          <a:prstGeom prst="rect">
            <a:avLst/>
          </a:prstGeom>
          <a:noFill/>
        </p:spPr>
        <p:txBody>
          <a:bodyPr wrap="square">
            <a:spAutoFit/>
          </a:bodyPr>
          <a:lstStyle/>
          <a:p>
            <a:pPr algn="ctr"/>
            <a:r>
              <a:rPr lang="fr-FR" sz="1600" b="0" i="0" dirty="0">
                <a:effectLst/>
                <a:latin typeface="Montserrat" panose="00000500000000000000" pitchFamily="2" charset="0"/>
              </a:rPr>
              <a:t>Une jeune start-up de l'</a:t>
            </a:r>
            <a:r>
              <a:rPr lang="fr-FR" sz="1600" b="0" i="0" dirty="0" err="1">
                <a:effectLst/>
                <a:latin typeface="Montserrat" panose="00000500000000000000" pitchFamily="2" charset="0"/>
              </a:rPr>
              <a:t>AgriTech</a:t>
            </a:r>
            <a:r>
              <a:rPr lang="fr-FR" sz="1600" b="0" i="0" dirty="0">
                <a:effectLst/>
                <a:latin typeface="Montserrat" panose="00000500000000000000" pitchFamily="2" charset="0"/>
              </a:rPr>
              <a:t>, qui cherche à proposer des solutions innovantes pour la récolte des fruits.</a:t>
            </a:r>
          </a:p>
        </p:txBody>
      </p:sp>
      <p:sp>
        <p:nvSpPr>
          <p:cNvPr id="20" name="ZoneTexte 19">
            <a:extLst>
              <a:ext uri="{FF2B5EF4-FFF2-40B4-BE49-F238E27FC236}">
                <a16:creationId xmlns:a16="http://schemas.microsoft.com/office/drawing/2014/main" id="{267147DD-84B0-F3A1-5068-F2C4CFE20E39}"/>
              </a:ext>
            </a:extLst>
          </p:cNvPr>
          <p:cNvSpPr txBox="1"/>
          <p:nvPr/>
        </p:nvSpPr>
        <p:spPr>
          <a:xfrm>
            <a:off x="5816529" y="2151727"/>
            <a:ext cx="2836767" cy="1815882"/>
          </a:xfrm>
          <a:prstGeom prst="rect">
            <a:avLst/>
          </a:prstGeom>
          <a:noFill/>
        </p:spPr>
        <p:txBody>
          <a:bodyPr wrap="square">
            <a:spAutoFit/>
          </a:bodyPr>
          <a:lstStyle/>
          <a:p>
            <a:pPr algn="ctr"/>
            <a:r>
              <a:rPr lang="fr-FR" sz="1600" b="0" i="0" dirty="0">
                <a:effectLst/>
                <a:latin typeface="Montserrat" panose="00000500000000000000" pitchFamily="2" charset="0"/>
              </a:rPr>
              <a:t>Préserver la biodiversité des fruits en permettant des traitements spécifiques pour chaque espèce de fruits en développant des robots cueilleurs intelligents.</a:t>
            </a:r>
          </a:p>
        </p:txBody>
      </p:sp>
      <p:sp>
        <p:nvSpPr>
          <p:cNvPr id="22" name="ZoneTexte 21">
            <a:extLst>
              <a:ext uri="{FF2B5EF4-FFF2-40B4-BE49-F238E27FC236}">
                <a16:creationId xmlns:a16="http://schemas.microsoft.com/office/drawing/2014/main" id="{CDFAB2C5-2A64-FB0F-6AD4-9764E683AD00}"/>
              </a:ext>
            </a:extLst>
          </p:cNvPr>
          <p:cNvSpPr txBox="1"/>
          <p:nvPr/>
        </p:nvSpPr>
        <p:spPr>
          <a:xfrm>
            <a:off x="9020175" y="2075069"/>
            <a:ext cx="3002756" cy="1815882"/>
          </a:xfrm>
          <a:prstGeom prst="rect">
            <a:avLst/>
          </a:prstGeom>
          <a:noFill/>
        </p:spPr>
        <p:txBody>
          <a:bodyPr wrap="square">
            <a:spAutoFit/>
          </a:bodyPr>
          <a:lstStyle/>
          <a:p>
            <a:pPr algn="ctr"/>
            <a:r>
              <a:rPr lang="fr-FR" sz="1600" b="1" i="0" dirty="0">
                <a:effectLst/>
                <a:latin typeface="Montserrat" panose="00000500000000000000" pitchFamily="2" charset="0"/>
              </a:rPr>
              <a:t>Fruits! </a:t>
            </a:r>
            <a:r>
              <a:rPr lang="fr-FR" sz="1600" b="0" i="0" dirty="0">
                <a:effectLst/>
                <a:latin typeface="Montserrat" panose="00000500000000000000" pitchFamily="2" charset="0"/>
              </a:rPr>
              <a:t>souhaite développer une application smartphone grand public qui permettrait de reconnaissance d’un fruit et d'obtenir des informations.</a:t>
            </a:r>
          </a:p>
        </p:txBody>
      </p:sp>
    </p:spTree>
    <p:extLst>
      <p:ext uri="{BB962C8B-B14F-4D97-AF65-F5344CB8AC3E}">
        <p14:creationId xmlns:p14="http://schemas.microsoft.com/office/powerpoint/2010/main" val="254411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wipe(up)">
                                      <p:cBhvr>
                                        <p:cTn id="15" dur="500"/>
                                        <p:tgtEl>
                                          <p:spTgt spid="1026"/>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500"/>
                                        <p:tgtEl>
                                          <p:spTgt spid="15"/>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up)">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500"/>
                                        <p:tgtEl>
                                          <p:spTgt spid="16"/>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up)">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par>
                                <p:cTn id="40" presetID="22" presetClass="entr" presetSubtype="8"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par>
                                <p:cTn id="43" presetID="22" presetClass="entr" presetSubtype="8" fill="hold" nodeType="withEffect">
                                  <p:stCondLst>
                                    <p:cond delay="0"/>
                                  </p:stCondLst>
                                  <p:childTnLst>
                                    <p:set>
                                      <p:cBhvr>
                                        <p:cTn id="44" dur="1" fill="hold">
                                          <p:stCondLst>
                                            <p:cond delay="0"/>
                                          </p:stCondLst>
                                        </p:cTn>
                                        <p:tgtEl>
                                          <p:spTgt spid="10">
                                            <p:txEl>
                                              <p:pRg st="0" end="0"/>
                                            </p:txEl>
                                          </p:spTgt>
                                        </p:tgtEl>
                                        <p:attrNameLst>
                                          <p:attrName>style.visibility</p:attrName>
                                        </p:attrNameLst>
                                      </p:cBhvr>
                                      <p:to>
                                        <p:strVal val="visible"/>
                                      </p:to>
                                    </p:set>
                                    <p:animEffect transition="in" filter="wipe(left)">
                                      <p:cBhvr>
                                        <p:cTn id="45" dur="500"/>
                                        <p:tgtEl>
                                          <p:spTgt spid="1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0">
                                            <p:txEl>
                                              <p:pRg st="1" end="1"/>
                                            </p:txEl>
                                          </p:spTgt>
                                        </p:tgtEl>
                                        <p:attrNameLst>
                                          <p:attrName>style.visibility</p:attrName>
                                        </p:attrNameLst>
                                      </p:cBhvr>
                                      <p:to>
                                        <p:strVal val="visible"/>
                                      </p:to>
                                    </p:set>
                                    <p:animEffect transition="in" filter="wipe(left)">
                                      <p:cBhvr>
                                        <p:cTn id="50" dur="500"/>
                                        <p:tgtEl>
                                          <p:spTgt spid="10">
                                            <p:txEl>
                                              <p:pRg st="1" end="1"/>
                                            </p:txEl>
                                          </p:spTgt>
                                        </p:tgtEl>
                                      </p:cBhvr>
                                    </p:animEffect>
                                  </p:childTnLst>
                                </p:cTn>
                              </p:par>
                              <p:par>
                                <p:cTn id="51" presetID="22" presetClass="entr" presetSubtype="8" fill="hold" nodeType="withEffect">
                                  <p:stCondLst>
                                    <p:cond delay="0"/>
                                  </p:stCondLst>
                                  <p:childTnLst>
                                    <p:set>
                                      <p:cBhvr>
                                        <p:cTn id="52" dur="1" fill="hold">
                                          <p:stCondLst>
                                            <p:cond delay="0"/>
                                          </p:stCondLst>
                                        </p:cTn>
                                        <p:tgtEl>
                                          <p:spTgt spid="10">
                                            <p:txEl>
                                              <p:pRg st="2" end="2"/>
                                            </p:txEl>
                                          </p:spTgt>
                                        </p:tgtEl>
                                        <p:attrNameLst>
                                          <p:attrName>style.visibility</p:attrName>
                                        </p:attrNameLst>
                                      </p:cBhvr>
                                      <p:to>
                                        <p:strVal val="visible"/>
                                      </p:to>
                                    </p:set>
                                    <p:animEffect transition="in" filter="wipe(left)">
                                      <p:cBhvr>
                                        <p:cTn id="53" dur="500"/>
                                        <p:tgtEl>
                                          <p:spTgt spid="10">
                                            <p:txEl>
                                              <p:pRg st="2" end="2"/>
                                            </p:txEl>
                                          </p:spTgt>
                                        </p:tgtEl>
                                      </p:cBhvr>
                                    </p:animEffect>
                                  </p:childTnLst>
                                </p:cTn>
                              </p:par>
                              <p:par>
                                <p:cTn id="54" presetID="22" presetClass="entr" presetSubtype="8" fill="hold" nodeType="withEffect">
                                  <p:stCondLst>
                                    <p:cond delay="0"/>
                                  </p:stCondLst>
                                  <p:childTnLst>
                                    <p:set>
                                      <p:cBhvr>
                                        <p:cTn id="55" dur="1" fill="hold">
                                          <p:stCondLst>
                                            <p:cond delay="0"/>
                                          </p:stCondLst>
                                        </p:cTn>
                                        <p:tgtEl>
                                          <p:spTgt spid="10">
                                            <p:txEl>
                                              <p:pRg st="3" end="3"/>
                                            </p:txEl>
                                          </p:spTgt>
                                        </p:tgtEl>
                                        <p:attrNameLst>
                                          <p:attrName>style.visibility</p:attrName>
                                        </p:attrNameLst>
                                      </p:cBhvr>
                                      <p:to>
                                        <p:strVal val="visible"/>
                                      </p:to>
                                    </p:set>
                                    <p:animEffect transition="in" filter="wipe(left)">
                                      <p:cBhvr>
                                        <p:cTn id="56"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8" grpId="0"/>
      <p:bldP spid="20"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8FDB1C6-C81F-526C-67C4-8B453B539CE5}"/>
              </a:ext>
            </a:extLst>
          </p:cNvPr>
          <p:cNvSpPr txBox="1"/>
          <p:nvPr/>
        </p:nvSpPr>
        <p:spPr>
          <a:xfrm>
            <a:off x="-19050" y="-50167"/>
            <a:ext cx="6116854" cy="461665"/>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r>
              <a:rPr lang="fr-FR" sz="2400" b="1" dirty="0">
                <a:ln/>
                <a:solidFill>
                  <a:srgbClr val="C00000"/>
                </a:solidFill>
                <a:latin typeface="Montserrat" panose="00000500000000000000" pitchFamily="2" charset="0"/>
              </a:rPr>
              <a:t>Découverte des données</a:t>
            </a:r>
          </a:p>
        </p:txBody>
      </p:sp>
      <p:sp>
        <p:nvSpPr>
          <p:cNvPr id="4" name="ZoneTexte 3">
            <a:extLst>
              <a:ext uri="{FF2B5EF4-FFF2-40B4-BE49-F238E27FC236}">
                <a16:creationId xmlns:a16="http://schemas.microsoft.com/office/drawing/2014/main" id="{64D891A9-9ACF-131E-004B-E78465006ED5}"/>
              </a:ext>
            </a:extLst>
          </p:cNvPr>
          <p:cNvSpPr txBox="1"/>
          <p:nvPr/>
        </p:nvSpPr>
        <p:spPr>
          <a:xfrm>
            <a:off x="0" y="406091"/>
            <a:ext cx="9182100" cy="646331"/>
          </a:xfrm>
          <a:prstGeom prst="rect">
            <a:avLst/>
          </a:prstGeom>
          <a:noFill/>
        </p:spPr>
        <p:txBody>
          <a:bodyPr wrap="square">
            <a:spAutoFit/>
          </a:bodyPr>
          <a:lstStyle/>
          <a:p>
            <a:pPr marL="285750" indent="-285750">
              <a:buFont typeface="Wingdings" panose="05000000000000000000" pitchFamily="2" charset="2"/>
              <a:buChar char="§"/>
            </a:pPr>
            <a:r>
              <a:rPr lang="fr-FR" b="0" i="0" dirty="0">
                <a:effectLst/>
                <a:latin typeface="Montserrat" panose="00000500000000000000" pitchFamily="2" charset="0"/>
              </a:rPr>
              <a:t>Le jeu de données est un ensemble d'images de fruits et de labels associés : </a:t>
            </a:r>
            <a:r>
              <a:rPr lang="fr-FR" b="0" i="0" u="none" strike="noStrike" dirty="0">
                <a:effectLst/>
                <a:latin typeface="Montserrat" panose="00000500000000000000" pitchFamily="2" charset="0"/>
                <a:hlinkClick r:id="rId2"/>
              </a:rPr>
              <a:t>https://www.kaggle.com/moltean/fruits</a:t>
            </a:r>
            <a:endParaRPr lang="fr-FR" b="0" i="0" u="none" strike="noStrike" dirty="0">
              <a:effectLst/>
              <a:latin typeface="Montserrat" panose="00000500000000000000" pitchFamily="2" charset="0"/>
            </a:endParaRPr>
          </a:p>
        </p:txBody>
      </p:sp>
      <p:pic>
        <p:nvPicPr>
          <p:cNvPr id="2050" name="Picture 2" descr="Kaggle — Wikipédia">
            <a:extLst>
              <a:ext uri="{FF2B5EF4-FFF2-40B4-BE49-F238E27FC236}">
                <a16:creationId xmlns:a16="http://schemas.microsoft.com/office/drawing/2014/main" id="{6425CA37-5C4F-76B5-3002-55F106562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801" y="319628"/>
            <a:ext cx="2133600" cy="819255"/>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e 21">
            <a:extLst>
              <a:ext uri="{FF2B5EF4-FFF2-40B4-BE49-F238E27FC236}">
                <a16:creationId xmlns:a16="http://schemas.microsoft.com/office/drawing/2014/main" id="{B3DAA158-5637-D25B-E6B9-78336095B4A9}"/>
              </a:ext>
            </a:extLst>
          </p:cNvPr>
          <p:cNvGrpSpPr/>
          <p:nvPr/>
        </p:nvGrpSpPr>
        <p:grpSpPr>
          <a:xfrm>
            <a:off x="1527408" y="3840187"/>
            <a:ext cx="5272764" cy="2713013"/>
            <a:chOff x="2070333" y="3992587"/>
            <a:chExt cx="5272764" cy="2713013"/>
          </a:xfrm>
        </p:grpSpPr>
        <p:sp>
          <p:nvSpPr>
            <p:cNvPr id="19" name="Accolade fermante 18">
              <a:extLst>
                <a:ext uri="{FF2B5EF4-FFF2-40B4-BE49-F238E27FC236}">
                  <a16:creationId xmlns:a16="http://schemas.microsoft.com/office/drawing/2014/main" id="{744235AC-5DA5-D715-C732-FA41AC5EB13B}"/>
                </a:ext>
              </a:extLst>
            </p:cNvPr>
            <p:cNvSpPr/>
            <p:nvPr/>
          </p:nvSpPr>
          <p:spPr>
            <a:xfrm rot="5400000">
              <a:off x="4049449" y="2013471"/>
              <a:ext cx="923329" cy="4881562"/>
            </a:xfrm>
            <a:prstGeom prst="rightBrace">
              <a:avLst/>
            </a:prstGeom>
            <a:ln w="38100" cap="flat" cmpd="sng" algn="ctr">
              <a:solidFill>
                <a:srgbClr val="0070C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dirty="0"/>
            </a:p>
          </p:txBody>
        </p:sp>
        <p:sp>
          <p:nvSpPr>
            <p:cNvPr id="20" name="Rectangle : coins arrondis 19">
              <a:extLst>
                <a:ext uri="{FF2B5EF4-FFF2-40B4-BE49-F238E27FC236}">
                  <a16:creationId xmlns:a16="http://schemas.microsoft.com/office/drawing/2014/main" id="{CBB8ABFF-28C7-D847-EE92-2C8CC2531CF9}"/>
                </a:ext>
              </a:extLst>
            </p:cNvPr>
            <p:cNvSpPr/>
            <p:nvPr/>
          </p:nvSpPr>
          <p:spPr>
            <a:xfrm>
              <a:off x="2256747" y="4915917"/>
              <a:ext cx="5086350" cy="178968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ZoneTexte 20">
              <a:extLst>
                <a:ext uri="{FF2B5EF4-FFF2-40B4-BE49-F238E27FC236}">
                  <a16:creationId xmlns:a16="http://schemas.microsoft.com/office/drawing/2014/main" id="{30D544AD-F208-A577-7503-3141343AAE56}"/>
                </a:ext>
              </a:extLst>
            </p:cNvPr>
            <p:cNvSpPr txBox="1"/>
            <p:nvPr/>
          </p:nvSpPr>
          <p:spPr>
            <a:xfrm>
              <a:off x="2353700" y="4995150"/>
              <a:ext cx="4847200" cy="1631216"/>
            </a:xfrm>
            <a:prstGeom prst="rect">
              <a:avLst/>
            </a:prstGeom>
            <a:noFill/>
          </p:spPr>
          <p:txBody>
            <a:bodyPr wrap="square" rtlCol="0">
              <a:spAutoFit/>
            </a:bodyPr>
            <a:lstStyle/>
            <a:p>
              <a:pPr algn="ctr"/>
              <a:r>
                <a:rPr lang="fr-FR" b="1" dirty="0">
                  <a:solidFill>
                    <a:srgbClr val="92D050"/>
                  </a:solidFill>
                  <a:latin typeface="Montserrat" panose="00000500000000000000" pitchFamily="2" charset="0"/>
                </a:rPr>
                <a:t>Caractéristiques</a:t>
              </a:r>
              <a:r>
                <a:rPr lang="fr-FR" b="1" dirty="0">
                  <a:solidFill>
                    <a:schemeClr val="accent1">
                      <a:lumMod val="50000"/>
                    </a:schemeClr>
                  </a:solidFill>
                  <a:latin typeface="Montserrat" panose="00000500000000000000" pitchFamily="2" charset="0"/>
                </a:rPr>
                <a:t> </a:t>
              </a:r>
            </a:p>
            <a:p>
              <a:pPr algn="ctr"/>
              <a:endParaRPr lang="fr-FR" b="1" dirty="0">
                <a:solidFill>
                  <a:schemeClr val="accent1">
                    <a:lumMod val="50000"/>
                  </a:schemeClr>
                </a:solidFill>
                <a:latin typeface="Montserrat" panose="00000500000000000000" pitchFamily="2" charset="0"/>
              </a:endParaRPr>
            </a:p>
            <a:p>
              <a:pPr marL="285750" indent="-285750" algn="just">
                <a:buFont typeface="Wingdings" panose="05000000000000000000" pitchFamily="2" charset="2"/>
                <a:buChar char="§"/>
              </a:pPr>
              <a:r>
                <a:rPr lang="fr-FR" sz="1600" dirty="0">
                  <a:latin typeface="Montserrat" panose="00000500000000000000" pitchFamily="2" charset="0"/>
                </a:rPr>
                <a:t>Variétés : 131 fruits et légumes</a:t>
              </a:r>
            </a:p>
            <a:p>
              <a:pPr marL="285750" indent="-285750" algn="just">
                <a:buFont typeface="Wingdings" panose="05000000000000000000" pitchFamily="2" charset="2"/>
                <a:buChar char="§"/>
              </a:pPr>
              <a:r>
                <a:rPr lang="fr-FR" sz="1600" dirty="0">
                  <a:latin typeface="Montserrat" panose="00000500000000000000" pitchFamily="2" charset="0"/>
                </a:rPr>
                <a:t>Taille image : 100x100 pixels</a:t>
              </a:r>
            </a:p>
            <a:p>
              <a:pPr marL="285750" indent="-285750" algn="just">
                <a:buFont typeface="Wingdings" panose="05000000000000000000" pitchFamily="2" charset="2"/>
                <a:buChar char="§"/>
              </a:pPr>
              <a:r>
                <a:rPr lang="fr-FR" sz="1600" dirty="0">
                  <a:latin typeface="Montserrat" panose="00000500000000000000" pitchFamily="2" charset="0"/>
                </a:rPr>
                <a:t>Format image : JPEG RGB</a:t>
              </a:r>
            </a:p>
            <a:p>
              <a:pPr marL="285750" indent="-285750" algn="just">
                <a:buFont typeface="Wingdings" panose="05000000000000000000" pitchFamily="2" charset="2"/>
                <a:buChar char="§"/>
              </a:pPr>
              <a:r>
                <a:rPr lang="fr-FR" sz="1600" dirty="0">
                  <a:latin typeface="Montserrat" panose="00000500000000000000" pitchFamily="2" charset="0"/>
                </a:rPr>
                <a:t>Photo sous différents angles</a:t>
              </a:r>
            </a:p>
          </p:txBody>
        </p:sp>
      </p:grpSp>
      <p:grpSp>
        <p:nvGrpSpPr>
          <p:cNvPr id="25" name="Groupe 24">
            <a:extLst>
              <a:ext uri="{FF2B5EF4-FFF2-40B4-BE49-F238E27FC236}">
                <a16:creationId xmlns:a16="http://schemas.microsoft.com/office/drawing/2014/main" id="{35AF9FD7-6686-E8D1-59EC-F3ED43389E30}"/>
              </a:ext>
            </a:extLst>
          </p:cNvPr>
          <p:cNvGrpSpPr/>
          <p:nvPr/>
        </p:nvGrpSpPr>
        <p:grpSpPr>
          <a:xfrm>
            <a:off x="219075" y="1500187"/>
            <a:ext cx="8772525" cy="2340000"/>
            <a:chOff x="762000" y="1652587"/>
            <a:chExt cx="8772525" cy="2340000"/>
          </a:xfrm>
        </p:grpSpPr>
        <p:sp>
          <p:nvSpPr>
            <p:cNvPr id="6" name="Rectangle : coins arrondis 5">
              <a:extLst>
                <a:ext uri="{FF2B5EF4-FFF2-40B4-BE49-F238E27FC236}">
                  <a16:creationId xmlns:a16="http://schemas.microsoft.com/office/drawing/2014/main" id="{13487852-E0F3-F0FE-DE04-C2F3956D596A}"/>
                </a:ext>
              </a:extLst>
            </p:cNvPr>
            <p:cNvSpPr/>
            <p:nvPr/>
          </p:nvSpPr>
          <p:spPr>
            <a:xfrm>
              <a:off x="762000" y="1652587"/>
              <a:ext cx="3248025" cy="2340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b="1" dirty="0">
                  <a:solidFill>
                    <a:schemeClr val="accent1">
                      <a:lumMod val="50000"/>
                    </a:schemeClr>
                  </a:solidFill>
                  <a:latin typeface="Montserrat" panose="00000500000000000000" pitchFamily="2" charset="0"/>
                </a:rPr>
                <a:t>Train </a:t>
              </a:r>
              <a:r>
                <a:rPr lang="fr-FR" b="1" dirty="0" err="1">
                  <a:solidFill>
                    <a:schemeClr val="accent1">
                      <a:lumMod val="50000"/>
                    </a:schemeClr>
                  </a:solidFill>
                  <a:latin typeface="Montserrat" panose="00000500000000000000" pitchFamily="2" charset="0"/>
                </a:rPr>
                <a:t>dataset</a:t>
              </a:r>
              <a:endParaRPr lang="fr-FR" b="1" dirty="0">
                <a:solidFill>
                  <a:schemeClr val="accent1">
                    <a:lumMod val="50000"/>
                  </a:schemeClr>
                </a:solidFill>
                <a:latin typeface="Montserrat" panose="00000500000000000000" pitchFamily="2" charset="0"/>
              </a:endParaRPr>
            </a:p>
            <a:p>
              <a:pPr algn="ctr"/>
              <a:endParaRPr lang="fr-FR" b="1" dirty="0">
                <a:latin typeface="Montserrat" panose="00000500000000000000" pitchFamily="2" charset="0"/>
              </a:endParaRPr>
            </a:p>
            <a:p>
              <a:pPr algn="ctr"/>
              <a:endParaRPr lang="fr-FR" b="1" dirty="0">
                <a:latin typeface="Montserrat" panose="00000500000000000000" pitchFamily="2" charset="0"/>
              </a:endParaRPr>
            </a:p>
            <a:p>
              <a:pPr algn="ctr"/>
              <a:r>
                <a:rPr lang="en-US" dirty="0">
                  <a:latin typeface="Montserrat" panose="00000500000000000000" pitchFamily="2" charset="0"/>
                </a:rPr>
                <a:t>67692 images (un fruit </a:t>
              </a:r>
              <a:r>
                <a:rPr lang="en-US" dirty="0" err="1">
                  <a:latin typeface="Montserrat" panose="00000500000000000000" pitchFamily="2" charset="0"/>
                </a:rPr>
                <a:t>ou</a:t>
              </a:r>
              <a:r>
                <a:rPr lang="en-US" dirty="0">
                  <a:latin typeface="Montserrat" panose="00000500000000000000" pitchFamily="2" charset="0"/>
                </a:rPr>
                <a:t> </a:t>
              </a:r>
              <a:r>
                <a:rPr lang="en-US" dirty="0" err="1">
                  <a:latin typeface="Montserrat" panose="00000500000000000000" pitchFamily="2" charset="0"/>
                </a:rPr>
                <a:t>légume</a:t>
              </a:r>
              <a:r>
                <a:rPr lang="en-US" dirty="0">
                  <a:latin typeface="Montserrat" panose="00000500000000000000" pitchFamily="2" charset="0"/>
                </a:rPr>
                <a:t> par image)</a:t>
              </a:r>
              <a:endParaRPr lang="fr-FR" dirty="0">
                <a:latin typeface="Montserrat" panose="00000500000000000000" pitchFamily="2" charset="0"/>
              </a:endParaRPr>
            </a:p>
          </p:txBody>
        </p:sp>
        <p:sp>
          <p:nvSpPr>
            <p:cNvPr id="7" name="Rectangle : coins arrondis 6">
              <a:extLst>
                <a:ext uri="{FF2B5EF4-FFF2-40B4-BE49-F238E27FC236}">
                  <a16:creationId xmlns:a16="http://schemas.microsoft.com/office/drawing/2014/main" id="{B1821E5D-086B-2634-4941-2DA851BF0676}"/>
                </a:ext>
              </a:extLst>
            </p:cNvPr>
            <p:cNvSpPr/>
            <p:nvPr/>
          </p:nvSpPr>
          <p:spPr>
            <a:xfrm>
              <a:off x="4543425" y="1652587"/>
              <a:ext cx="4991100" cy="2340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a:solidFill>
                    <a:schemeClr val="accent1">
                      <a:lumMod val="50000"/>
                    </a:schemeClr>
                  </a:solidFill>
                  <a:latin typeface="Montserrat" panose="00000500000000000000" pitchFamily="2" charset="0"/>
                </a:rPr>
                <a:t>Test </a:t>
              </a:r>
              <a:r>
                <a:rPr lang="fr-FR" b="1" dirty="0" err="1">
                  <a:solidFill>
                    <a:schemeClr val="accent1">
                      <a:lumMod val="50000"/>
                    </a:schemeClr>
                  </a:solidFill>
                  <a:latin typeface="Montserrat" panose="00000500000000000000" pitchFamily="2" charset="0"/>
                </a:rPr>
                <a:t>dataset</a:t>
              </a:r>
              <a:endParaRPr lang="fr-FR" b="1" dirty="0">
                <a:solidFill>
                  <a:schemeClr val="accent1">
                    <a:lumMod val="50000"/>
                  </a:schemeClr>
                </a:solidFill>
                <a:latin typeface="Montserrat" panose="00000500000000000000" pitchFamily="2" charset="0"/>
              </a:endParaRPr>
            </a:p>
            <a:p>
              <a:pPr algn="ctr"/>
              <a:endParaRPr lang="fr-FR" b="1" dirty="0">
                <a:solidFill>
                  <a:schemeClr val="accent1">
                    <a:lumMod val="50000"/>
                  </a:schemeClr>
                </a:solidFill>
                <a:latin typeface="Montserrat" panose="00000500000000000000" pitchFamily="2" charset="0"/>
              </a:endParaRPr>
            </a:p>
            <a:p>
              <a:pPr algn="ctr"/>
              <a:r>
                <a:rPr lang="en-US" dirty="0">
                  <a:latin typeface="Montserrat" panose="00000500000000000000" pitchFamily="2" charset="0"/>
                </a:rPr>
                <a:t>22688 images (un fruit </a:t>
              </a:r>
              <a:r>
                <a:rPr lang="en-US" dirty="0" err="1">
                  <a:latin typeface="Montserrat" panose="00000500000000000000" pitchFamily="2" charset="0"/>
                </a:rPr>
                <a:t>ou</a:t>
              </a:r>
              <a:r>
                <a:rPr lang="en-US" dirty="0">
                  <a:latin typeface="Montserrat" panose="00000500000000000000" pitchFamily="2" charset="0"/>
                </a:rPr>
                <a:t> </a:t>
              </a:r>
              <a:r>
                <a:rPr lang="en-US" dirty="0" err="1">
                  <a:latin typeface="Montserrat" panose="00000500000000000000" pitchFamily="2" charset="0"/>
                </a:rPr>
                <a:t>légume</a:t>
              </a:r>
              <a:r>
                <a:rPr lang="en-US" dirty="0">
                  <a:latin typeface="Montserrat" panose="00000500000000000000" pitchFamily="2" charset="0"/>
                </a:rPr>
                <a:t> par image)</a:t>
              </a:r>
            </a:p>
            <a:p>
              <a:pPr algn="ctr"/>
              <a:r>
                <a:rPr lang="en-US" sz="2800" b="1" dirty="0">
                  <a:solidFill>
                    <a:schemeClr val="accent1">
                      <a:lumMod val="50000"/>
                    </a:schemeClr>
                  </a:solidFill>
                  <a:latin typeface="Montserrat" panose="00000500000000000000" pitchFamily="2" charset="0"/>
                </a:rPr>
                <a:t>+</a:t>
              </a:r>
              <a:r>
                <a:rPr lang="en-US" dirty="0">
                  <a:latin typeface="Montserrat" panose="00000500000000000000" pitchFamily="2" charset="0"/>
                </a:rPr>
                <a:t> </a:t>
              </a:r>
            </a:p>
            <a:p>
              <a:r>
                <a:rPr lang="en-US" dirty="0">
                  <a:latin typeface="Montserrat" panose="00000500000000000000" pitchFamily="2" charset="0"/>
                </a:rPr>
                <a:t>103 images Multi-fruits</a:t>
              </a:r>
              <a:endParaRPr lang="fr-FR" dirty="0">
                <a:latin typeface="Montserrat" panose="00000500000000000000" pitchFamily="2" charset="0"/>
              </a:endParaRPr>
            </a:p>
          </p:txBody>
        </p:sp>
        <p:pic>
          <p:nvPicPr>
            <p:cNvPr id="24" name="Image 23" descr="Une image contenant intérieur&#10;&#10;Description générée automatiquement">
              <a:extLst>
                <a:ext uri="{FF2B5EF4-FFF2-40B4-BE49-F238E27FC236}">
                  <a16:creationId xmlns:a16="http://schemas.microsoft.com/office/drawing/2014/main" id="{C5AEFC8E-717C-AB57-9E42-022BD8A009B5}"/>
                </a:ext>
              </a:extLst>
            </p:cNvPr>
            <p:cNvPicPr>
              <a:picLocks noChangeAspect="1"/>
            </p:cNvPicPr>
            <p:nvPr/>
          </p:nvPicPr>
          <p:blipFill rotWithShape="1">
            <a:blip r:embed="rId4">
              <a:extLst>
                <a:ext uri="{28A0092B-C50C-407E-A947-70E740481C1C}">
                  <a14:useLocalDpi xmlns:a14="http://schemas.microsoft.com/office/drawing/2010/main" val="0"/>
                </a:ext>
              </a:extLst>
            </a:blip>
            <a:srcRect l="13658" t="5446" r="6830" b="14661"/>
            <a:stretch/>
          </p:blipFill>
          <p:spPr>
            <a:xfrm>
              <a:off x="7485295" y="2801108"/>
              <a:ext cx="1581077" cy="1191479"/>
            </a:xfrm>
            <a:prstGeom prst="rect">
              <a:avLst/>
            </a:prstGeom>
            <a:ln>
              <a:noFill/>
            </a:ln>
            <a:effectLst>
              <a:softEdge rad="112500"/>
            </a:effectLst>
          </p:spPr>
        </p:pic>
      </p:grpSp>
      <p:grpSp>
        <p:nvGrpSpPr>
          <p:cNvPr id="38" name="Groupe 37">
            <a:extLst>
              <a:ext uri="{FF2B5EF4-FFF2-40B4-BE49-F238E27FC236}">
                <a16:creationId xmlns:a16="http://schemas.microsoft.com/office/drawing/2014/main" id="{8698176B-CD28-852C-5691-F387505A9527}"/>
              </a:ext>
            </a:extLst>
          </p:cNvPr>
          <p:cNvGrpSpPr/>
          <p:nvPr/>
        </p:nvGrpSpPr>
        <p:grpSpPr>
          <a:xfrm>
            <a:off x="7424700" y="5357813"/>
            <a:ext cx="4272133" cy="754880"/>
            <a:chOff x="7005600" y="4728637"/>
            <a:chExt cx="4272133" cy="754880"/>
          </a:xfrm>
        </p:grpSpPr>
        <p:pic>
          <p:nvPicPr>
            <p:cNvPr id="27" name="Image 26" descr="Une image contenant fruit, agrume&#10;&#10;Description générée automatiquement">
              <a:extLst>
                <a:ext uri="{FF2B5EF4-FFF2-40B4-BE49-F238E27FC236}">
                  <a16:creationId xmlns:a16="http://schemas.microsoft.com/office/drawing/2014/main" id="{B71CA1A5-F554-1BD9-4F94-27B5F839DC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600" y="4728637"/>
              <a:ext cx="720000" cy="720000"/>
            </a:xfrm>
            <a:prstGeom prst="rect">
              <a:avLst/>
            </a:prstGeom>
          </p:spPr>
        </p:pic>
        <p:pic>
          <p:nvPicPr>
            <p:cNvPr id="29" name="Image 28" descr="Une image contenant intérieur, agrume, fruit&#10;&#10;Description générée automatiquement">
              <a:extLst>
                <a:ext uri="{FF2B5EF4-FFF2-40B4-BE49-F238E27FC236}">
                  <a16:creationId xmlns:a16="http://schemas.microsoft.com/office/drawing/2014/main" id="{210FB4A1-437D-A7AC-37BF-C3C1FA8842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5573" y="4744967"/>
              <a:ext cx="720000" cy="720000"/>
            </a:xfrm>
            <a:prstGeom prst="rect">
              <a:avLst/>
            </a:prstGeom>
          </p:spPr>
        </p:pic>
        <p:pic>
          <p:nvPicPr>
            <p:cNvPr id="33" name="Image 32" descr="Une image contenant fruit, agrume&#10;&#10;Description générée automatiquement">
              <a:extLst>
                <a:ext uri="{FF2B5EF4-FFF2-40B4-BE49-F238E27FC236}">
                  <a16:creationId xmlns:a16="http://schemas.microsoft.com/office/drawing/2014/main" id="{4EB29B28-7801-8A50-00D1-EE7FCE9983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57733" y="4744967"/>
              <a:ext cx="720000" cy="720000"/>
            </a:xfrm>
            <a:prstGeom prst="rect">
              <a:avLst/>
            </a:prstGeom>
          </p:spPr>
        </p:pic>
        <p:pic>
          <p:nvPicPr>
            <p:cNvPr id="35" name="Image 34" descr="Une image contenant fruit, pomme&#10;&#10;Description générée automatiquement">
              <a:extLst>
                <a:ext uri="{FF2B5EF4-FFF2-40B4-BE49-F238E27FC236}">
                  <a16:creationId xmlns:a16="http://schemas.microsoft.com/office/drawing/2014/main" id="{F3B0A860-16F6-2A00-C5DC-DA6B10618F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1252" y="4763517"/>
              <a:ext cx="720000" cy="720000"/>
            </a:xfrm>
            <a:prstGeom prst="rect">
              <a:avLst/>
            </a:prstGeom>
          </p:spPr>
        </p:pic>
        <p:pic>
          <p:nvPicPr>
            <p:cNvPr id="37" name="Image 36" descr="Une image contenant fruit&#10;&#10;Description générée automatiquement">
              <a:extLst>
                <a:ext uri="{FF2B5EF4-FFF2-40B4-BE49-F238E27FC236}">
                  <a16:creationId xmlns:a16="http://schemas.microsoft.com/office/drawing/2014/main" id="{25155315-AD2D-B48A-39D3-4A8DA6D582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06653" y="4744967"/>
              <a:ext cx="720000" cy="720000"/>
            </a:xfrm>
            <a:prstGeom prst="rect">
              <a:avLst/>
            </a:prstGeom>
          </p:spPr>
        </p:pic>
      </p:grpSp>
      <p:sp>
        <p:nvSpPr>
          <p:cNvPr id="39" name="ZoneTexte 38">
            <a:extLst>
              <a:ext uri="{FF2B5EF4-FFF2-40B4-BE49-F238E27FC236}">
                <a16:creationId xmlns:a16="http://schemas.microsoft.com/office/drawing/2014/main" id="{2C212477-FDAD-8ED7-F94E-B7E4F707DB41}"/>
              </a:ext>
            </a:extLst>
          </p:cNvPr>
          <p:cNvSpPr txBox="1"/>
          <p:nvPr/>
        </p:nvSpPr>
        <p:spPr>
          <a:xfrm>
            <a:off x="7961508" y="4842750"/>
            <a:ext cx="3781425" cy="369332"/>
          </a:xfrm>
          <a:prstGeom prst="rect">
            <a:avLst/>
          </a:prstGeom>
          <a:noFill/>
        </p:spPr>
        <p:txBody>
          <a:bodyPr wrap="square" rtlCol="0">
            <a:spAutoFit/>
          </a:bodyPr>
          <a:lstStyle/>
          <a:p>
            <a:r>
              <a:rPr lang="fr-FR" dirty="0">
                <a:latin typeface="Montserrat" panose="00000500000000000000" pitchFamily="2" charset="0"/>
              </a:rPr>
              <a:t>Citron sous différents angles</a:t>
            </a:r>
          </a:p>
        </p:txBody>
      </p:sp>
    </p:spTree>
    <p:extLst>
      <p:ext uri="{BB962C8B-B14F-4D97-AF65-F5344CB8AC3E}">
        <p14:creationId xmlns:p14="http://schemas.microsoft.com/office/powerpoint/2010/main" val="382281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par>
                                <p:cTn id="16" presetID="22" presetClass="entr" presetSubtype="8"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wipe(left)">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D135834-24DE-47A1-A2AE-29D8656CF623}"/>
              </a:ext>
            </a:extLst>
          </p:cNvPr>
          <p:cNvSpPr txBox="1"/>
          <p:nvPr/>
        </p:nvSpPr>
        <p:spPr>
          <a:xfrm>
            <a:off x="450850" y="177426"/>
            <a:ext cx="6111875"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3200" b="1" dirty="0">
                <a:ln/>
                <a:solidFill>
                  <a:srgbClr val="C00000"/>
                </a:solidFill>
              </a:rPr>
              <a:t>Sommaire </a:t>
            </a:r>
          </a:p>
          <a:p>
            <a:endParaRPr lang="fr-FR" sz="3200" b="1" dirty="0">
              <a:ln/>
              <a:solidFill>
                <a:srgbClr val="C00000"/>
              </a:solidFill>
            </a:endParaRPr>
          </a:p>
        </p:txBody>
      </p:sp>
      <p:graphicFrame>
        <p:nvGraphicFramePr>
          <p:cNvPr id="2" name="Diagramme 1">
            <a:extLst>
              <a:ext uri="{FF2B5EF4-FFF2-40B4-BE49-F238E27FC236}">
                <a16:creationId xmlns:a16="http://schemas.microsoft.com/office/drawing/2014/main" id="{EA3DD11D-F642-406A-833E-304202114817}"/>
              </a:ext>
            </a:extLst>
          </p:cNvPr>
          <p:cNvGraphicFramePr/>
          <p:nvPr>
            <p:extLst>
              <p:ext uri="{D42A27DB-BD31-4B8C-83A1-F6EECF244321}">
                <p14:modId xmlns:p14="http://schemas.microsoft.com/office/powerpoint/2010/main" val="63359912"/>
              </p:ext>
            </p:extLst>
          </p:nvPr>
        </p:nvGraphicFramePr>
        <p:xfrm>
          <a:off x="450850" y="843491"/>
          <a:ext cx="10502900" cy="5837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737F07CE-56FA-42E4-9EDF-EF3DF9C5E56F}"/>
              </a:ext>
            </a:extLst>
          </p:cNvPr>
          <p:cNvSpPr>
            <a:spLocks noGrp="1"/>
          </p:cNvSpPr>
          <p:nvPr>
            <p:ph type="sldNum" sz="quarter" idx="12"/>
          </p:nvPr>
        </p:nvSpPr>
        <p:spPr/>
        <p:txBody>
          <a:bodyPr/>
          <a:lstStyle/>
          <a:p>
            <a:fld id="{1153B9BC-1C73-478A-AC4C-827B1BECB134}" type="slidenum">
              <a:rPr lang="fr-FR" smtClean="0"/>
              <a:t>6</a:t>
            </a:fld>
            <a:endParaRPr lang="fr-FR"/>
          </a:p>
        </p:txBody>
      </p:sp>
      <p:pic>
        <p:nvPicPr>
          <p:cNvPr id="6" name="Picture 2" descr="OpenClassrooms — Wikipédia">
            <a:extLst>
              <a:ext uri="{FF2B5EF4-FFF2-40B4-BE49-F238E27FC236}">
                <a16:creationId xmlns:a16="http://schemas.microsoft.com/office/drawing/2014/main" id="{37245BD1-22F1-202C-F63B-79ED09461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6696" y="0"/>
            <a:ext cx="1025304" cy="1025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091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éfinition et enjeux du Big Data - M2 GRH EMN">
            <a:extLst>
              <a:ext uri="{FF2B5EF4-FFF2-40B4-BE49-F238E27FC236}">
                <a16:creationId xmlns:a16="http://schemas.microsoft.com/office/drawing/2014/main" id="{3603AF08-9032-9BBF-5207-9F71C850FC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64"/>
          <a:stretch/>
        </p:blipFill>
        <p:spPr bwMode="auto">
          <a:xfrm>
            <a:off x="750505" y="14749"/>
            <a:ext cx="2533650" cy="1368080"/>
          </a:xfrm>
          <a:prstGeom prst="rect">
            <a:avLst/>
          </a:prstGeom>
          <a:noFill/>
          <a:extLst>
            <a:ext uri="{909E8E84-426E-40DD-AFC4-6F175D3DCCD1}">
              <a14:hiddenFill xmlns:a14="http://schemas.microsoft.com/office/drawing/2010/main">
                <a:solidFill>
                  <a:srgbClr val="FFFFFF"/>
                </a:solidFill>
              </a14:hiddenFill>
            </a:ext>
          </a:extLst>
        </p:spPr>
      </p:pic>
      <p:sp>
        <p:nvSpPr>
          <p:cNvPr id="2" name="Forme libre : forme 1">
            <a:extLst>
              <a:ext uri="{FF2B5EF4-FFF2-40B4-BE49-F238E27FC236}">
                <a16:creationId xmlns:a16="http://schemas.microsoft.com/office/drawing/2014/main" id="{1202D4A0-4369-563A-AE88-EE7E3DDA7C7F}"/>
              </a:ext>
            </a:extLst>
          </p:cNvPr>
          <p:cNvSpPr/>
          <p:nvPr/>
        </p:nvSpPr>
        <p:spPr>
          <a:xfrm>
            <a:off x="7490460" y="3822065"/>
            <a:ext cx="325120" cy="548640"/>
          </a:xfrm>
          <a:custGeom>
            <a:avLst/>
            <a:gdLst>
              <a:gd name="connsiteX0" fmla="*/ 0 w 325120"/>
              <a:gd name="connsiteY0" fmla="*/ 0 h 548640"/>
              <a:gd name="connsiteX1" fmla="*/ 0 w 325120"/>
              <a:gd name="connsiteY1" fmla="*/ 0 h 548640"/>
              <a:gd name="connsiteX2" fmla="*/ 60960 w 325120"/>
              <a:gd name="connsiteY2" fmla="*/ 375920 h 548640"/>
              <a:gd name="connsiteX3" fmla="*/ 81280 w 325120"/>
              <a:gd name="connsiteY3" fmla="*/ 467360 h 548640"/>
              <a:gd name="connsiteX4" fmla="*/ 91440 w 325120"/>
              <a:gd name="connsiteY4" fmla="*/ 528320 h 548640"/>
              <a:gd name="connsiteX5" fmla="*/ 132080 w 325120"/>
              <a:gd name="connsiteY5" fmla="*/ 548640 h 548640"/>
              <a:gd name="connsiteX6" fmla="*/ 233680 w 325120"/>
              <a:gd name="connsiteY6" fmla="*/ 436880 h 548640"/>
              <a:gd name="connsiteX7" fmla="*/ 325120 w 325120"/>
              <a:gd name="connsiteY7" fmla="*/ 345440 h 548640"/>
              <a:gd name="connsiteX8" fmla="*/ 274320 w 325120"/>
              <a:gd name="connsiteY8" fmla="*/ 142240 h 548640"/>
              <a:gd name="connsiteX9" fmla="*/ 233680 w 325120"/>
              <a:gd name="connsiteY9" fmla="*/ 121920 h 548640"/>
              <a:gd name="connsiteX10" fmla="*/ 152400 w 325120"/>
              <a:gd name="connsiteY10" fmla="*/ 71120 h 548640"/>
              <a:gd name="connsiteX11" fmla="*/ 101600 w 325120"/>
              <a:gd name="connsiteY11" fmla="*/ 40640 h 548640"/>
              <a:gd name="connsiteX12" fmla="*/ 0 w 325120"/>
              <a:gd name="connsiteY12"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120" h="548640">
                <a:moveTo>
                  <a:pt x="0" y="0"/>
                </a:moveTo>
                <a:lnTo>
                  <a:pt x="0" y="0"/>
                </a:lnTo>
                <a:cubicBezTo>
                  <a:pt x="86542" y="411075"/>
                  <a:pt x="2349" y="-19705"/>
                  <a:pt x="60960" y="375920"/>
                </a:cubicBezTo>
                <a:cubicBezTo>
                  <a:pt x="65536" y="406806"/>
                  <a:pt x="75157" y="436743"/>
                  <a:pt x="81280" y="467360"/>
                </a:cubicBezTo>
                <a:cubicBezTo>
                  <a:pt x="85320" y="487560"/>
                  <a:pt x="80522" y="510851"/>
                  <a:pt x="91440" y="528320"/>
                </a:cubicBezTo>
                <a:cubicBezTo>
                  <a:pt x="99467" y="541163"/>
                  <a:pt x="118533" y="541867"/>
                  <a:pt x="132080" y="548640"/>
                </a:cubicBezTo>
                <a:cubicBezTo>
                  <a:pt x="165947" y="511387"/>
                  <a:pt x="198080" y="472480"/>
                  <a:pt x="233680" y="436880"/>
                </a:cubicBezTo>
                <a:cubicBezTo>
                  <a:pt x="337040" y="333520"/>
                  <a:pt x="278498" y="415373"/>
                  <a:pt x="325120" y="345440"/>
                </a:cubicBezTo>
                <a:cubicBezTo>
                  <a:pt x="313703" y="248396"/>
                  <a:pt x="343168" y="191417"/>
                  <a:pt x="274320" y="142240"/>
                </a:cubicBezTo>
                <a:cubicBezTo>
                  <a:pt x="261995" y="133437"/>
                  <a:pt x="247227" y="128693"/>
                  <a:pt x="233680" y="121920"/>
                </a:cubicBezTo>
                <a:cubicBezTo>
                  <a:pt x="196684" y="66426"/>
                  <a:pt x="233355" y="107918"/>
                  <a:pt x="152400" y="71120"/>
                </a:cubicBezTo>
                <a:cubicBezTo>
                  <a:pt x="134423" y="62948"/>
                  <a:pt x="118936" y="50096"/>
                  <a:pt x="101600" y="40640"/>
                </a:cubicBezTo>
                <a:cubicBezTo>
                  <a:pt x="37611" y="5737"/>
                  <a:pt x="16933" y="6773"/>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ontserrat" panose="00000500000000000000" pitchFamily="2" charset="0"/>
            </a:endParaRPr>
          </a:p>
        </p:txBody>
      </p:sp>
      <p:sp>
        <p:nvSpPr>
          <p:cNvPr id="11" name="Forme libre : forme 10">
            <a:extLst>
              <a:ext uri="{FF2B5EF4-FFF2-40B4-BE49-F238E27FC236}">
                <a16:creationId xmlns:a16="http://schemas.microsoft.com/office/drawing/2014/main" id="{5F0E8931-1FF6-C624-F365-9F59D153A941}"/>
              </a:ext>
            </a:extLst>
          </p:cNvPr>
          <p:cNvSpPr/>
          <p:nvPr/>
        </p:nvSpPr>
        <p:spPr>
          <a:xfrm>
            <a:off x="7490460" y="3822065"/>
            <a:ext cx="325120" cy="548640"/>
          </a:xfrm>
          <a:custGeom>
            <a:avLst/>
            <a:gdLst>
              <a:gd name="connsiteX0" fmla="*/ 0 w 325120"/>
              <a:gd name="connsiteY0" fmla="*/ 0 h 548640"/>
              <a:gd name="connsiteX1" fmla="*/ 0 w 325120"/>
              <a:gd name="connsiteY1" fmla="*/ 0 h 548640"/>
              <a:gd name="connsiteX2" fmla="*/ 60960 w 325120"/>
              <a:gd name="connsiteY2" fmla="*/ 375920 h 548640"/>
              <a:gd name="connsiteX3" fmla="*/ 81280 w 325120"/>
              <a:gd name="connsiteY3" fmla="*/ 467360 h 548640"/>
              <a:gd name="connsiteX4" fmla="*/ 91440 w 325120"/>
              <a:gd name="connsiteY4" fmla="*/ 528320 h 548640"/>
              <a:gd name="connsiteX5" fmla="*/ 132080 w 325120"/>
              <a:gd name="connsiteY5" fmla="*/ 548640 h 548640"/>
              <a:gd name="connsiteX6" fmla="*/ 233680 w 325120"/>
              <a:gd name="connsiteY6" fmla="*/ 436880 h 548640"/>
              <a:gd name="connsiteX7" fmla="*/ 325120 w 325120"/>
              <a:gd name="connsiteY7" fmla="*/ 345440 h 548640"/>
              <a:gd name="connsiteX8" fmla="*/ 274320 w 325120"/>
              <a:gd name="connsiteY8" fmla="*/ 142240 h 548640"/>
              <a:gd name="connsiteX9" fmla="*/ 233680 w 325120"/>
              <a:gd name="connsiteY9" fmla="*/ 121920 h 548640"/>
              <a:gd name="connsiteX10" fmla="*/ 152400 w 325120"/>
              <a:gd name="connsiteY10" fmla="*/ 71120 h 548640"/>
              <a:gd name="connsiteX11" fmla="*/ 101600 w 325120"/>
              <a:gd name="connsiteY11" fmla="*/ 40640 h 548640"/>
              <a:gd name="connsiteX12" fmla="*/ 0 w 325120"/>
              <a:gd name="connsiteY12"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120" h="548640">
                <a:moveTo>
                  <a:pt x="0" y="0"/>
                </a:moveTo>
                <a:lnTo>
                  <a:pt x="0" y="0"/>
                </a:lnTo>
                <a:cubicBezTo>
                  <a:pt x="86542" y="411075"/>
                  <a:pt x="2349" y="-19705"/>
                  <a:pt x="60960" y="375920"/>
                </a:cubicBezTo>
                <a:cubicBezTo>
                  <a:pt x="65536" y="406806"/>
                  <a:pt x="75157" y="436743"/>
                  <a:pt x="81280" y="467360"/>
                </a:cubicBezTo>
                <a:cubicBezTo>
                  <a:pt x="85320" y="487560"/>
                  <a:pt x="80522" y="510851"/>
                  <a:pt x="91440" y="528320"/>
                </a:cubicBezTo>
                <a:cubicBezTo>
                  <a:pt x="99467" y="541163"/>
                  <a:pt x="118533" y="541867"/>
                  <a:pt x="132080" y="548640"/>
                </a:cubicBezTo>
                <a:cubicBezTo>
                  <a:pt x="165947" y="511387"/>
                  <a:pt x="198080" y="472480"/>
                  <a:pt x="233680" y="436880"/>
                </a:cubicBezTo>
                <a:cubicBezTo>
                  <a:pt x="337040" y="333520"/>
                  <a:pt x="278498" y="415373"/>
                  <a:pt x="325120" y="345440"/>
                </a:cubicBezTo>
                <a:cubicBezTo>
                  <a:pt x="313703" y="248396"/>
                  <a:pt x="343168" y="191417"/>
                  <a:pt x="274320" y="142240"/>
                </a:cubicBezTo>
                <a:cubicBezTo>
                  <a:pt x="261995" y="133437"/>
                  <a:pt x="247227" y="128693"/>
                  <a:pt x="233680" y="121920"/>
                </a:cubicBezTo>
                <a:cubicBezTo>
                  <a:pt x="196684" y="66426"/>
                  <a:pt x="233355" y="107918"/>
                  <a:pt x="152400" y="71120"/>
                </a:cubicBezTo>
                <a:cubicBezTo>
                  <a:pt x="134423" y="62948"/>
                  <a:pt x="118936" y="50096"/>
                  <a:pt x="101600" y="40640"/>
                </a:cubicBezTo>
                <a:cubicBezTo>
                  <a:pt x="37611" y="5737"/>
                  <a:pt x="16933" y="6773"/>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ontserrat" panose="00000500000000000000" pitchFamily="2" charset="0"/>
            </a:endParaRPr>
          </a:p>
        </p:txBody>
      </p:sp>
      <p:graphicFrame>
        <p:nvGraphicFramePr>
          <p:cNvPr id="14" name="Diagramme 13">
            <a:extLst>
              <a:ext uri="{FF2B5EF4-FFF2-40B4-BE49-F238E27FC236}">
                <a16:creationId xmlns:a16="http://schemas.microsoft.com/office/drawing/2014/main" id="{C5AA2500-2DA6-3E6A-EBCA-B1E67EEDFD07}"/>
              </a:ext>
            </a:extLst>
          </p:cNvPr>
          <p:cNvGraphicFramePr/>
          <p:nvPr>
            <p:extLst>
              <p:ext uri="{D42A27DB-BD31-4B8C-83A1-F6EECF244321}">
                <p14:modId xmlns:p14="http://schemas.microsoft.com/office/powerpoint/2010/main" val="4087808429"/>
              </p:ext>
            </p:extLst>
          </p:nvPr>
        </p:nvGraphicFramePr>
        <p:xfrm>
          <a:off x="-1160732" y="2647900"/>
          <a:ext cx="5881819" cy="42845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ZoneTexte 18">
            <a:extLst>
              <a:ext uri="{FF2B5EF4-FFF2-40B4-BE49-F238E27FC236}">
                <a16:creationId xmlns:a16="http://schemas.microsoft.com/office/drawing/2014/main" id="{1C92E17F-4932-8038-984E-A4F28B80FE4F}"/>
              </a:ext>
            </a:extLst>
          </p:cNvPr>
          <p:cNvSpPr txBox="1"/>
          <p:nvPr/>
        </p:nvSpPr>
        <p:spPr>
          <a:xfrm>
            <a:off x="102975" y="1279820"/>
            <a:ext cx="3631747" cy="1815882"/>
          </a:xfrm>
          <a:prstGeom prst="rect">
            <a:avLst/>
          </a:prstGeom>
          <a:noFill/>
        </p:spPr>
        <p:txBody>
          <a:bodyPr wrap="square" rtlCol="0">
            <a:spAutoFit/>
          </a:bodyPr>
          <a:lstStyle/>
          <a:p>
            <a:pPr algn="just"/>
            <a:r>
              <a:rPr lang="fr-FR" sz="1600" b="0" i="0" dirty="0">
                <a:effectLst/>
                <a:latin typeface="Montserrat" panose="00000500000000000000" pitchFamily="2" charset="0"/>
              </a:rPr>
              <a:t>Nous considérerons que l'on fait du </a:t>
            </a:r>
            <a:r>
              <a:rPr lang="fr-FR" sz="1600" b="1" i="1" dirty="0">
                <a:solidFill>
                  <a:srgbClr val="C00000"/>
                </a:solidFill>
                <a:effectLst/>
                <a:latin typeface="Montserrat" panose="00000500000000000000" pitchFamily="2" charset="0"/>
              </a:rPr>
              <a:t>big data </a:t>
            </a:r>
            <a:r>
              <a:rPr lang="fr-FR" sz="1600" b="0" i="0" dirty="0">
                <a:effectLst/>
                <a:latin typeface="Montserrat" panose="00000500000000000000" pitchFamily="2" charset="0"/>
              </a:rPr>
              <a:t>à partir du moment où la quantité de données excède la faculté d'une machine à les stocker et les analyser en un temps acceptable.</a:t>
            </a:r>
          </a:p>
          <a:p>
            <a:endParaRPr lang="fr-FR" sz="1600" dirty="0"/>
          </a:p>
        </p:txBody>
      </p:sp>
      <p:grpSp>
        <p:nvGrpSpPr>
          <p:cNvPr id="26" name="Groupe 25">
            <a:extLst>
              <a:ext uri="{FF2B5EF4-FFF2-40B4-BE49-F238E27FC236}">
                <a16:creationId xmlns:a16="http://schemas.microsoft.com/office/drawing/2014/main" id="{AC097643-1CDD-D840-4CC4-897EF5818E58}"/>
              </a:ext>
            </a:extLst>
          </p:cNvPr>
          <p:cNvGrpSpPr/>
          <p:nvPr/>
        </p:nvGrpSpPr>
        <p:grpSpPr>
          <a:xfrm>
            <a:off x="3736500" y="609727"/>
            <a:ext cx="5191124" cy="5337255"/>
            <a:chOff x="-466417" y="1928174"/>
            <a:chExt cx="5191124" cy="5337255"/>
          </a:xfrm>
        </p:grpSpPr>
        <p:grpSp>
          <p:nvGrpSpPr>
            <p:cNvPr id="21" name="Groupe 20">
              <a:extLst>
                <a:ext uri="{FF2B5EF4-FFF2-40B4-BE49-F238E27FC236}">
                  <a16:creationId xmlns:a16="http://schemas.microsoft.com/office/drawing/2014/main" id="{57746A48-54B3-B367-3CBA-40B3717EBE77}"/>
                </a:ext>
              </a:extLst>
            </p:cNvPr>
            <p:cNvGrpSpPr/>
            <p:nvPr/>
          </p:nvGrpSpPr>
          <p:grpSpPr>
            <a:xfrm>
              <a:off x="567493" y="2828456"/>
              <a:ext cx="1989254" cy="1358120"/>
              <a:chOff x="4436228" y="1179687"/>
              <a:chExt cx="2202601" cy="1545619"/>
            </a:xfrm>
          </p:grpSpPr>
          <p:pic>
            <p:nvPicPr>
              <p:cNvPr id="1032" name="Picture 8" descr="Les 6 critères pour bien choisir sa sauvegarde informatique">
                <a:extLst>
                  <a:ext uri="{FF2B5EF4-FFF2-40B4-BE49-F238E27FC236}">
                    <a16:creationId xmlns:a16="http://schemas.microsoft.com/office/drawing/2014/main" id="{658F0D38-69FF-CB44-7659-14034D0DA18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1561" b="7300"/>
              <a:stretch/>
            </p:blipFill>
            <p:spPr bwMode="auto">
              <a:xfrm>
                <a:off x="4436228" y="1391806"/>
                <a:ext cx="2202601" cy="133350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852A307D-B4D5-D03A-B8EB-1B29BDBC8371}"/>
                  </a:ext>
                </a:extLst>
              </p:cNvPr>
              <p:cNvSpPr txBox="1"/>
              <p:nvPr/>
            </p:nvSpPr>
            <p:spPr>
              <a:xfrm>
                <a:off x="5022736" y="1179687"/>
                <a:ext cx="1435214" cy="315241"/>
              </a:xfrm>
              <a:prstGeom prst="rect">
                <a:avLst/>
              </a:prstGeom>
              <a:noFill/>
            </p:spPr>
            <p:txBody>
              <a:bodyPr wrap="square" rtlCol="0">
                <a:spAutoFit/>
              </a:bodyPr>
              <a:lstStyle/>
              <a:p>
                <a:r>
                  <a:rPr lang="fr-FR" sz="1200" b="1" dirty="0">
                    <a:solidFill>
                      <a:schemeClr val="accent1">
                        <a:lumMod val="75000"/>
                      </a:schemeClr>
                    </a:solidFill>
                    <a:latin typeface="Montserrat" panose="00000500000000000000" pitchFamily="2" charset="0"/>
                  </a:rPr>
                  <a:t>Stockage</a:t>
                </a:r>
                <a:r>
                  <a:rPr lang="fr-FR" sz="1200" dirty="0">
                    <a:latin typeface="Montserrat" panose="00000500000000000000" pitchFamily="2" charset="0"/>
                  </a:rPr>
                  <a:t> </a:t>
                </a:r>
              </a:p>
            </p:txBody>
          </p:sp>
        </p:grpSp>
        <p:grpSp>
          <p:nvGrpSpPr>
            <p:cNvPr id="23" name="Groupe 22">
              <a:extLst>
                <a:ext uri="{FF2B5EF4-FFF2-40B4-BE49-F238E27FC236}">
                  <a16:creationId xmlns:a16="http://schemas.microsoft.com/office/drawing/2014/main" id="{B5461807-3BF0-DA92-898A-340FA63E36C7}"/>
                </a:ext>
              </a:extLst>
            </p:cNvPr>
            <p:cNvGrpSpPr/>
            <p:nvPr/>
          </p:nvGrpSpPr>
          <p:grpSpPr>
            <a:xfrm>
              <a:off x="2581308" y="2999086"/>
              <a:ext cx="1820276" cy="601623"/>
              <a:chOff x="4205924" y="2921369"/>
              <a:chExt cx="2633026" cy="962026"/>
            </a:xfrm>
          </p:grpSpPr>
          <p:pic>
            <p:nvPicPr>
              <p:cNvPr id="1034" name="Picture 10">
                <a:extLst>
                  <a:ext uri="{FF2B5EF4-FFF2-40B4-BE49-F238E27FC236}">
                    <a16:creationId xmlns:a16="http://schemas.microsoft.com/office/drawing/2014/main" id="{BF9B0FE3-A2B3-AAF3-2F31-9C5DB9AC9416}"/>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5113" t="12653" b="24283"/>
              <a:stretch/>
            </p:blipFill>
            <p:spPr bwMode="auto">
              <a:xfrm>
                <a:off x="4265619" y="2921369"/>
                <a:ext cx="2573331" cy="962026"/>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3CA91E1-97A2-3681-6E64-AAFEEA640F04}"/>
                  </a:ext>
                </a:extLst>
              </p:cNvPr>
              <p:cNvSpPr txBox="1"/>
              <p:nvPr/>
            </p:nvSpPr>
            <p:spPr>
              <a:xfrm>
                <a:off x="4205924" y="3240811"/>
                <a:ext cx="1435214" cy="442936"/>
              </a:xfrm>
              <a:prstGeom prst="rect">
                <a:avLst/>
              </a:prstGeom>
              <a:noFill/>
            </p:spPr>
            <p:txBody>
              <a:bodyPr wrap="square" rtlCol="0">
                <a:spAutoFit/>
              </a:bodyPr>
              <a:lstStyle/>
              <a:p>
                <a:r>
                  <a:rPr lang="fr-FR" sz="1200" b="1" dirty="0">
                    <a:solidFill>
                      <a:schemeClr val="accent1">
                        <a:lumMod val="75000"/>
                      </a:schemeClr>
                    </a:solidFill>
                    <a:latin typeface="Montserrat" panose="00000500000000000000" pitchFamily="2" charset="0"/>
                  </a:rPr>
                  <a:t>Calcul</a:t>
                </a:r>
              </a:p>
            </p:txBody>
          </p:sp>
        </p:grpSp>
        <p:grpSp>
          <p:nvGrpSpPr>
            <p:cNvPr id="25" name="Groupe 24">
              <a:extLst>
                <a:ext uri="{FF2B5EF4-FFF2-40B4-BE49-F238E27FC236}">
                  <a16:creationId xmlns:a16="http://schemas.microsoft.com/office/drawing/2014/main" id="{1FEA1036-0DF3-A813-097F-3635274DBBF0}"/>
                </a:ext>
              </a:extLst>
            </p:cNvPr>
            <p:cNvGrpSpPr/>
            <p:nvPr/>
          </p:nvGrpSpPr>
          <p:grpSpPr>
            <a:xfrm>
              <a:off x="-466417" y="1928174"/>
              <a:ext cx="5191124" cy="5337255"/>
              <a:chOff x="-466417" y="1928174"/>
              <a:chExt cx="5191124" cy="5337255"/>
            </a:xfrm>
          </p:grpSpPr>
          <p:grpSp>
            <p:nvGrpSpPr>
              <p:cNvPr id="16" name="Groupe 15">
                <a:extLst>
                  <a:ext uri="{FF2B5EF4-FFF2-40B4-BE49-F238E27FC236}">
                    <a16:creationId xmlns:a16="http://schemas.microsoft.com/office/drawing/2014/main" id="{CFBF8BE1-5F0C-96AE-776A-F49564952BFE}"/>
                  </a:ext>
                </a:extLst>
              </p:cNvPr>
              <p:cNvGrpSpPr/>
              <p:nvPr/>
            </p:nvGrpSpPr>
            <p:grpSpPr>
              <a:xfrm>
                <a:off x="-466417" y="1928174"/>
                <a:ext cx="5191124" cy="5337255"/>
                <a:chOff x="832555" y="-966550"/>
                <a:chExt cx="5191124" cy="5337255"/>
              </a:xfrm>
            </p:grpSpPr>
            <p:pic>
              <p:nvPicPr>
                <p:cNvPr id="13" name="Image 12">
                  <a:extLst>
                    <a:ext uri="{FF2B5EF4-FFF2-40B4-BE49-F238E27FC236}">
                      <a16:creationId xmlns:a16="http://schemas.microsoft.com/office/drawing/2014/main" id="{09458818-55A1-4F9F-3FE3-C62EB7059DB5}"/>
                    </a:ext>
                  </a:extLst>
                </p:cNvPr>
                <p:cNvPicPr>
                  <a:picLocks noChangeAspect="1"/>
                </p:cNvPicPr>
                <p:nvPr/>
              </p:nvPicPr>
              <p:blipFill>
                <a:blip r:embed="rId11"/>
                <a:stretch>
                  <a:fillRect/>
                </a:stretch>
              </p:blipFill>
              <p:spPr>
                <a:xfrm>
                  <a:off x="832555" y="1351280"/>
                  <a:ext cx="2182519" cy="3019425"/>
                </a:xfrm>
                <a:prstGeom prst="rect">
                  <a:avLst/>
                </a:prstGeom>
                <a:ln>
                  <a:noFill/>
                </a:ln>
                <a:effectLst>
                  <a:softEdge rad="112500"/>
                </a:effectLst>
              </p:spPr>
            </p:pic>
            <p:sp>
              <p:nvSpPr>
                <p:cNvPr id="15" name="Bulle narrative : ronde 14">
                  <a:extLst>
                    <a:ext uri="{FF2B5EF4-FFF2-40B4-BE49-F238E27FC236}">
                      <a16:creationId xmlns:a16="http://schemas.microsoft.com/office/drawing/2014/main" id="{A44E8BA2-A1AA-2352-1711-23D38B7062CD}"/>
                    </a:ext>
                  </a:extLst>
                </p:cNvPr>
                <p:cNvSpPr/>
                <p:nvPr/>
              </p:nvSpPr>
              <p:spPr>
                <a:xfrm>
                  <a:off x="1619182" y="-966550"/>
                  <a:ext cx="4404497" cy="2482151"/>
                </a:xfrm>
                <a:prstGeom prst="wedgeEllipse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b="0" i="0" dirty="0">
                    <a:solidFill>
                      <a:schemeClr val="tx1"/>
                    </a:solidFill>
                    <a:effectLst/>
                    <a:latin typeface="Montserrat" panose="00000500000000000000" pitchFamily="2" charset="0"/>
                  </a:endParaRPr>
                </a:p>
              </p:txBody>
            </p:sp>
          </p:grpSp>
          <p:sp>
            <p:nvSpPr>
              <p:cNvPr id="24" name="ZoneTexte 23">
                <a:extLst>
                  <a:ext uri="{FF2B5EF4-FFF2-40B4-BE49-F238E27FC236}">
                    <a16:creationId xmlns:a16="http://schemas.microsoft.com/office/drawing/2014/main" id="{3350473A-F7A3-8BE9-3D8F-F75A2645E2EA}"/>
                  </a:ext>
                </a:extLst>
              </p:cNvPr>
              <p:cNvSpPr txBox="1"/>
              <p:nvPr/>
            </p:nvSpPr>
            <p:spPr>
              <a:xfrm>
                <a:off x="1326380" y="2048966"/>
                <a:ext cx="2573331" cy="1169551"/>
              </a:xfrm>
              <a:prstGeom prst="rect">
                <a:avLst/>
              </a:prstGeom>
              <a:noFill/>
            </p:spPr>
            <p:txBody>
              <a:bodyPr wrap="square" rtlCol="0">
                <a:spAutoFit/>
              </a:bodyPr>
              <a:lstStyle/>
              <a:p>
                <a:pPr algn="ctr"/>
                <a:r>
                  <a:rPr lang="fr-FR" sz="1400" dirty="0">
                    <a:solidFill>
                      <a:schemeClr val="tx1"/>
                    </a:solidFill>
                    <a:latin typeface="Montserrat" panose="00000500000000000000" pitchFamily="2" charset="0"/>
                  </a:rPr>
                  <a:t>L</a:t>
                </a:r>
                <a:r>
                  <a:rPr lang="fr-FR" sz="1400" b="0" i="0" dirty="0">
                    <a:solidFill>
                      <a:schemeClr val="tx1"/>
                    </a:solidFill>
                    <a:effectLst/>
                    <a:latin typeface="Montserrat" panose="00000500000000000000" pitchFamily="2" charset="0"/>
                  </a:rPr>
                  <a:t>e déluge des données crée de nouveaux besoins en matière d'infrastructures </a:t>
                </a:r>
              </a:p>
              <a:p>
                <a:pPr algn="ctr"/>
                <a:endParaRPr lang="fr-FR" sz="1400" dirty="0"/>
              </a:p>
            </p:txBody>
          </p:sp>
        </p:grpSp>
      </p:grpSp>
      <p:sp>
        <p:nvSpPr>
          <p:cNvPr id="29" name="Rectangle : coins arrondis 28">
            <a:extLst>
              <a:ext uri="{FF2B5EF4-FFF2-40B4-BE49-F238E27FC236}">
                <a16:creationId xmlns:a16="http://schemas.microsoft.com/office/drawing/2014/main" id="{1E339ED3-B3B8-9752-1709-B497E4B8DCC7}"/>
              </a:ext>
            </a:extLst>
          </p:cNvPr>
          <p:cNvSpPr/>
          <p:nvPr/>
        </p:nvSpPr>
        <p:spPr>
          <a:xfrm>
            <a:off x="6005556" y="3534466"/>
            <a:ext cx="3080956" cy="1704994"/>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i="0" dirty="0">
                <a:solidFill>
                  <a:srgbClr val="C00000"/>
                </a:solidFill>
                <a:effectLst/>
                <a:latin typeface="Montserrat" panose="00000500000000000000" pitchFamily="2" charset="0"/>
              </a:rPr>
              <a:t>Système distribué </a:t>
            </a:r>
          </a:p>
          <a:p>
            <a:pPr algn="just"/>
            <a:r>
              <a:rPr lang="fr-FR" sz="1400" i="0" dirty="0">
                <a:solidFill>
                  <a:srgbClr val="202124"/>
                </a:solidFill>
                <a:effectLst/>
                <a:latin typeface="Montserrat" panose="00000500000000000000" pitchFamily="2" charset="0"/>
              </a:rPr>
              <a:t>un ensemble de programmes informatiques qui utilisent des ressources informatiques sur plusieurs nœuds de calcul distincts pour atteindre un objectif commun et partagé.</a:t>
            </a:r>
            <a:r>
              <a:rPr lang="fr-FR" sz="1400" i="0" dirty="0">
                <a:solidFill>
                  <a:srgbClr val="333333"/>
                </a:solidFill>
                <a:effectLst/>
                <a:latin typeface="Montserrat" panose="00000500000000000000" pitchFamily="2" charset="0"/>
              </a:rPr>
              <a:t> </a:t>
            </a:r>
            <a:endParaRPr lang="fr-FR" sz="1400" dirty="0">
              <a:latin typeface="Montserrat" panose="00000500000000000000" pitchFamily="2" charset="0"/>
            </a:endParaRPr>
          </a:p>
        </p:txBody>
      </p:sp>
      <p:grpSp>
        <p:nvGrpSpPr>
          <p:cNvPr id="32" name="Groupe 31">
            <a:extLst>
              <a:ext uri="{FF2B5EF4-FFF2-40B4-BE49-F238E27FC236}">
                <a16:creationId xmlns:a16="http://schemas.microsoft.com/office/drawing/2014/main" id="{B196F128-1A4D-3E57-CF1E-6B35D67C163D}"/>
              </a:ext>
            </a:extLst>
          </p:cNvPr>
          <p:cNvGrpSpPr/>
          <p:nvPr/>
        </p:nvGrpSpPr>
        <p:grpSpPr>
          <a:xfrm>
            <a:off x="7111361" y="5644187"/>
            <a:ext cx="5815458" cy="954107"/>
            <a:chOff x="3259314" y="3132464"/>
            <a:chExt cx="6255763" cy="1033285"/>
          </a:xfrm>
        </p:grpSpPr>
        <p:pic>
          <p:nvPicPr>
            <p:cNvPr id="1038" name="Picture 14" descr="Avantages assurance vie : performance, fiscalité -">
              <a:extLst>
                <a:ext uri="{FF2B5EF4-FFF2-40B4-BE49-F238E27FC236}">
                  <a16:creationId xmlns:a16="http://schemas.microsoft.com/office/drawing/2014/main" id="{09756172-2E0D-9080-1C04-565F5BE8B06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59314" y="3151945"/>
              <a:ext cx="938998" cy="923349"/>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AB01B3FA-5D03-D91B-1E7B-1A3C9CF1C88B}"/>
                </a:ext>
              </a:extLst>
            </p:cNvPr>
            <p:cNvSpPr txBox="1"/>
            <p:nvPr/>
          </p:nvSpPr>
          <p:spPr>
            <a:xfrm>
              <a:off x="4084019" y="3132464"/>
              <a:ext cx="5431058" cy="1033285"/>
            </a:xfrm>
            <a:prstGeom prst="rect">
              <a:avLst/>
            </a:prstGeom>
            <a:noFill/>
          </p:spPr>
          <p:txBody>
            <a:bodyPr wrap="square">
              <a:spAutoFit/>
            </a:bodyPr>
            <a:lstStyle/>
            <a:p>
              <a:r>
                <a:rPr lang="fr-FR" sz="1400" b="0" i="0" dirty="0">
                  <a:solidFill>
                    <a:srgbClr val="333333"/>
                  </a:solidFill>
                  <a:effectLst/>
                  <a:latin typeface="Montserrat" panose="00000500000000000000" pitchFamily="2" charset="0"/>
                </a:rPr>
                <a:t>Les systèmes distribués :</a:t>
              </a:r>
            </a:p>
            <a:p>
              <a:pPr marL="285750" indent="-285750">
                <a:buFont typeface="Wingdings" panose="05000000000000000000" pitchFamily="2" charset="2"/>
                <a:buChar char="§"/>
              </a:pPr>
              <a:r>
                <a:rPr lang="fr-FR" sz="1400" b="0" i="0" dirty="0">
                  <a:solidFill>
                    <a:srgbClr val="333333"/>
                  </a:solidFill>
                  <a:effectLst/>
                  <a:latin typeface="Montserrat" panose="00000500000000000000" pitchFamily="2" charset="0"/>
                </a:rPr>
                <a:t>Sont extensibles à la croissance croissante. </a:t>
              </a:r>
            </a:p>
            <a:p>
              <a:pPr marL="285750" indent="-285750">
                <a:buFont typeface="Wingdings" panose="05000000000000000000" pitchFamily="2" charset="2"/>
                <a:buChar char="§"/>
              </a:pPr>
              <a:r>
                <a:rPr lang="fr-FR" sz="1400" b="0" i="0" dirty="0">
                  <a:solidFill>
                    <a:srgbClr val="333333"/>
                  </a:solidFill>
                  <a:effectLst/>
                  <a:latin typeface="Montserrat" panose="00000500000000000000" pitchFamily="2" charset="0"/>
                </a:rPr>
                <a:t>Offrent une évolutivité.</a:t>
              </a:r>
            </a:p>
            <a:p>
              <a:pPr marL="285750" indent="-285750">
                <a:buFont typeface="Wingdings" panose="05000000000000000000" pitchFamily="2" charset="2"/>
                <a:buChar char="§"/>
              </a:pPr>
              <a:r>
                <a:rPr lang="fr-FR" sz="1400" b="0" i="0" dirty="0">
                  <a:solidFill>
                    <a:srgbClr val="333333"/>
                  </a:solidFill>
                  <a:effectLst/>
                  <a:latin typeface="Montserrat" panose="00000500000000000000" pitchFamily="2" charset="0"/>
                </a:rPr>
                <a:t>Facile de partager des ressources.</a:t>
              </a:r>
            </a:p>
          </p:txBody>
        </p:sp>
      </p:grpSp>
      <p:grpSp>
        <p:nvGrpSpPr>
          <p:cNvPr id="35" name="Groupe 34">
            <a:extLst>
              <a:ext uri="{FF2B5EF4-FFF2-40B4-BE49-F238E27FC236}">
                <a16:creationId xmlns:a16="http://schemas.microsoft.com/office/drawing/2014/main" id="{2D10E17B-4D20-686F-CA95-086DA97E3C6A}"/>
              </a:ext>
            </a:extLst>
          </p:cNvPr>
          <p:cNvGrpSpPr/>
          <p:nvPr/>
        </p:nvGrpSpPr>
        <p:grpSpPr>
          <a:xfrm>
            <a:off x="8956550" y="0"/>
            <a:ext cx="2699468" cy="3776070"/>
            <a:chOff x="8956550" y="0"/>
            <a:chExt cx="2699468" cy="3776070"/>
          </a:xfrm>
        </p:grpSpPr>
        <p:pic>
          <p:nvPicPr>
            <p:cNvPr id="1036" name="Picture 12" descr="Symbole De Solution Informatique Avec Un Globe Terrestre Numérique, 3d,  Render, Fond Blanc Banque D'Images Et Photos Libres De Droits. Image  35596782.">
              <a:extLst>
                <a:ext uri="{FF2B5EF4-FFF2-40B4-BE49-F238E27FC236}">
                  <a16:creationId xmlns:a16="http://schemas.microsoft.com/office/drawing/2014/main" id="{3F0C6053-3957-7432-F6F2-B182A56E0C0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21616" y="0"/>
              <a:ext cx="2047875" cy="2047875"/>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27">
              <a:extLst>
                <a:ext uri="{FF2B5EF4-FFF2-40B4-BE49-F238E27FC236}">
                  <a16:creationId xmlns:a16="http://schemas.microsoft.com/office/drawing/2014/main" id="{D7345F21-5F62-5414-122A-103B54B22B08}"/>
                </a:ext>
              </a:extLst>
            </p:cNvPr>
            <p:cNvSpPr txBox="1"/>
            <p:nvPr/>
          </p:nvSpPr>
          <p:spPr>
            <a:xfrm>
              <a:off x="8956550" y="1960188"/>
              <a:ext cx="2699468" cy="1815882"/>
            </a:xfrm>
            <a:prstGeom prst="rect">
              <a:avLst/>
            </a:prstGeom>
            <a:noFill/>
          </p:spPr>
          <p:txBody>
            <a:bodyPr wrap="square" rtlCol="0">
              <a:spAutoFit/>
            </a:bodyPr>
            <a:lstStyle/>
            <a:p>
              <a:pPr algn="ctr"/>
              <a:r>
                <a:rPr lang="fr-FR" sz="1400" b="0" i="0" dirty="0">
                  <a:solidFill>
                    <a:srgbClr val="3C4858"/>
                  </a:solidFill>
                  <a:effectLst/>
                  <a:latin typeface="Montserrat" panose="00000500000000000000" pitchFamily="2" charset="0"/>
                </a:rPr>
                <a:t>Concevoir une infrastructure Big data</a:t>
              </a:r>
            </a:p>
            <a:p>
              <a:pPr algn="ctr"/>
              <a:endParaRPr lang="fr-FR" sz="1400" b="0" i="0" dirty="0">
                <a:solidFill>
                  <a:srgbClr val="3C4858"/>
                </a:solidFill>
                <a:effectLst/>
                <a:latin typeface="Montserrat" panose="00000500000000000000" pitchFamily="2" charset="0"/>
              </a:endParaRPr>
            </a:p>
            <a:p>
              <a:pPr algn="ctr"/>
              <a:endParaRPr lang="fr-FR" sz="1400" dirty="0">
                <a:solidFill>
                  <a:srgbClr val="3C4858"/>
                </a:solidFill>
                <a:latin typeface="Montserrat" panose="00000500000000000000" pitchFamily="2" charset="0"/>
              </a:endParaRPr>
            </a:p>
            <a:p>
              <a:pPr algn="ctr"/>
              <a:r>
                <a:rPr lang="fr-FR" sz="1400" b="1" i="0" dirty="0">
                  <a:solidFill>
                    <a:srgbClr val="C00000"/>
                  </a:solidFill>
                  <a:effectLst/>
                  <a:latin typeface="Montserrat" panose="00000500000000000000" pitchFamily="2" charset="0"/>
                </a:rPr>
                <a:t>Distribuer </a:t>
              </a:r>
              <a:r>
                <a:rPr lang="fr-FR" sz="1400" b="0" i="0" dirty="0">
                  <a:solidFill>
                    <a:srgbClr val="3C4858"/>
                  </a:solidFill>
                  <a:effectLst/>
                  <a:latin typeface="Montserrat" panose="00000500000000000000" pitchFamily="2" charset="0"/>
                </a:rPr>
                <a:t>de manière intelligente et efficace le stockage et les traitements de ces données.</a:t>
              </a:r>
              <a:endParaRPr lang="fr-FR" sz="1400" dirty="0"/>
            </a:p>
          </p:txBody>
        </p:sp>
        <p:sp>
          <p:nvSpPr>
            <p:cNvPr id="33" name="Flèche : bas 32">
              <a:extLst>
                <a:ext uri="{FF2B5EF4-FFF2-40B4-BE49-F238E27FC236}">
                  <a16:creationId xmlns:a16="http://schemas.microsoft.com/office/drawing/2014/main" id="{D086F721-EB2F-8869-5E0F-420D2446477E}"/>
                </a:ext>
              </a:extLst>
            </p:cNvPr>
            <p:cNvSpPr/>
            <p:nvPr/>
          </p:nvSpPr>
          <p:spPr>
            <a:xfrm>
              <a:off x="10173026" y="2425911"/>
              <a:ext cx="366205" cy="443978"/>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dirty="0"/>
            </a:p>
          </p:txBody>
        </p:sp>
      </p:grpSp>
      <p:sp>
        <p:nvSpPr>
          <p:cNvPr id="34" name="Flèche : courbe vers le bas 33">
            <a:extLst>
              <a:ext uri="{FF2B5EF4-FFF2-40B4-BE49-F238E27FC236}">
                <a16:creationId xmlns:a16="http://schemas.microsoft.com/office/drawing/2014/main" id="{9635E486-6978-1BF6-ABBE-07FE49FF0818}"/>
              </a:ext>
            </a:extLst>
          </p:cNvPr>
          <p:cNvSpPr/>
          <p:nvPr/>
        </p:nvSpPr>
        <p:spPr>
          <a:xfrm rot="20013642" flipH="1">
            <a:off x="7973169" y="2744858"/>
            <a:ext cx="1280013" cy="584482"/>
          </a:xfrm>
          <a:prstGeom prst="curved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fr-FR" dirty="0">
              <a:solidFill>
                <a:schemeClr val="tx1"/>
              </a:solidFill>
            </a:endParaRPr>
          </a:p>
        </p:txBody>
      </p:sp>
    </p:spTree>
    <p:extLst>
      <p:ext uri="{BB962C8B-B14F-4D97-AF65-F5344CB8AC3E}">
        <p14:creationId xmlns:p14="http://schemas.microsoft.com/office/powerpoint/2010/main" val="136275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up)">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right)">
                                      <p:cBhvr>
                                        <p:cTn id="22" dur="500"/>
                                        <p:tgtEl>
                                          <p:spTgt spid="34"/>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right)">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29"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D135834-24DE-47A1-A2AE-29D8656CF623}"/>
              </a:ext>
            </a:extLst>
          </p:cNvPr>
          <p:cNvSpPr txBox="1"/>
          <p:nvPr/>
        </p:nvSpPr>
        <p:spPr>
          <a:xfrm>
            <a:off x="450850" y="177426"/>
            <a:ext cx="6111875"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fr-FR" sz="3200" b="1" dirty="0">
                <a:ln/>
                <a:solidFill>
                  <a:srgbClr val="C00000"/>
                </a:solidFill>
              </a:rPr>
              <a:t>Sommaire </a:t>
            </a:r>
          </a:p>
          <a:p>
            <a:endParaRPr lang="fr-FR" sz="3200" b="1" dirty="0">
              <a:ln/>
              <a:solidFill>
                <a:srgbClr val="C00000"/>
              </a:solidFill>
            </a:endParaRPr>
          </a:p>
        </p:txBody>
      </p:sp>
      <p:graphicFrame>
        <p:nvGraphicFramePr>
          <p:cNvPr id="2" name="Diagramme 1">
            <a:extLst>
              <a:ext uri="{FF2B5EF4-FFF2-40B4-BE49-F238E27FC236}">
                <a16:creationId xmlns:a16="http://schemas.microsoft.com/office/drawing/2014/main" id="{EA3DD11D-F642-406A-833E-304202114817}"/>
              </a:ext>
            </a:extLst>
          </p:cNvPr>
          <p:cNvGraphicFramePr/>
          <p:nvPr>
            <p:extLst>
              <p:ext uri="{D42A27DB-BD31-4B8C-83A1-F6EECF244321}">
                <p14:modId xmlns:p14="http://schemas.microsoft.com/office/powerpoint/2010/main" val="3048817453"/>
              </p:ext>
            </p:extLst>
          </p:nvPr>
        </p:nvGraphicFramePr>
        <p:xfrm>
          <a:off x="450850" y="843491"/>
          <a:ext cx="10502900" cy="5837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737F07CE-56FA-42E4-9EDF-EF3DF9C5E56F}"/>
              </a:ext>
            </a:extLst>
          </p:cNvPr>
          <p:cNvSpPr>
            <a:spLocks noGrp="1"/>
          </p:cNvSpPr>
          <p:nvPr>
            <p:ph type="sldNum" sz="quarter" idx="12"/>
          </p:nvPr>
        </p:nvSpPr>
        <p:spPr/>
        <p:txBody>
          <a:bodyPr/>
          <a:lstStyle/>
          <a:p>
            <a:fld id="{1153B9BC-1C73-478A-AC4C-827B1BECB134}" type="slidenum">
              <a:rPr lang="fr-FR" smtClean="0"/>
              <a:t>8</a:t>
            </a:fld>
            <a:endParaRPr lang="fr-FR"/>
          </a:p>
        </p:txBody>
      </p:sp>
      <p:pic>
        <p:nvPicPr>
          <p:cNvPr id="6" name="Picture 2" descr="OpenClassrooms — Wikipédia">
            <a:extLst>
              <a:ext uri="{FF2B5EF4-FFF2-40B4-BE49-F238E27FC236}">
                <a16:creationId xmlns:a16="http://schemas.microsoft.com/office/drawing/2014/main" id="{37245BD1-22F1-202C-F63B-79ED09461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6696" y="0"/>
            <a:ext cx="1025304" cy="1025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558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6C09C67-2819-52BD-E081-F1298B82600C}"/>
              </a:ext>
            </a:extLst>
          </p:cNvPr>
          <p:cNvSpPr txBox="1"/>
          <p:nvPr/>
        </p:nvSpPr>
        <p:spPr>
          <a:xfrm>
            <a:off x="3463366" y="1842417"/>
            <a:ext cx="12079357" cy="4113306"/>
          </a:xfrm>
          <a:prstGeom prst="rect">
            <a:avLst/>
          </a:prstGeom>
          <a:noFill/>
        </p:spPr>
        <p:txBody>
          <a:bodyPr wrap="square">
            <a:spAutoFit/>
          </a:bodyPr>
          <a:lstStyle/>
          <a:p>
            <a:pPr marL="285750" indent="-285750" algn="l">
              <a:lnSpc>
                <a:spcPct val="150000"/>
              </a:lnSpc>
              <a:buFont typeface="Wingdings" panose="05000000000000000000" pitchFamily="2" charset="2"/>
              <a:buChar char="§"/>
            </a:pPr>
            <a:r>
              <a:rPr lang="fr-FR" sz="1600" b="0" i="0" dirty="0">
                <a:solidFill>
                  <a:srgbClr val="000000"/>
                </a:solidFill>
                <a:effectLst/>
                <a:latin typeface="Montserrat" panose="00000500000000000000" pitchFamily="2" charset="0"/>
              </a:rPr>
              <a:t>Quelle stratégie adopter pour distribuer les calculs entre les machines ?</a:t>
            </a:r>
          </a:p>
          <a:p>
            <a:pPr marL="285750" indent="-285750" algn="l">
              <a:lnSpc>
                <a:spcPct val="150000"/>
              </a:lnSpc>
              <a:buFont typeface="Wingdings" panose="05000000000000000000" pitchFamily="2" charset="2"/>
              <a:buChar char="§"/>
            </a:pPr>
            <a:r>
              <a:rPr lang="fr-FR" sz="1600" b="0" i="0" dirty="0">
                <a:solidFill>
                  <a:srgbClr val="000000"/>
                </a:solidFill>
                <a:effectLst/>
                <a:latin typeface="Montserrat" panose="00000500000000000000" pitchFamily="2" charset="0"/>
              </a:rPr>
              <a:t>Comment distribuer les données entre les machines ?</a:t>
            </a:r>
          </a:p>
          <a:p>
            <a:pPr marL="285750" indent="-285750" algn="l">
              <a:lnSpc>
                <a:spcPct val="150000"/>
              </a:lnSpc>
              <a:buFont typeface="Wingdings" panose="05000000000000000000" pitchFamily="2" charset="2"/>
              <a:buChar char="§"/>
            </a:pPr>
            <a:r>
              <a:rPr lang="fr-FR" sz="1600" b="0" i="0" dirty="0">
                <a:solidFill>
                  <a:srgbClr val="000000"/>
                </a:solidFill>
                <a:effectLst/>
                <a:latin typeface="Montserrat" panose="00000500000000000000" pitchFamily="2" charset="0"/>
              </a:rPr>
              <a:t>Comment agréger les résultats des différentes machines ?</a:t>
            </a:r>
          </a:p>
          <a:p>
            <a:pPr marL="285750" indent="-285750" algn="l">
              <a:lnSpc>
                <a:spcPct val="150000"/>
              </a:lnSpc>
              <a:buFont typeface="Wingdings" panose="05000000000000000000" pitchFamily="2" charset="2"/>
              <a:buChar char="§"/>
            </a:pPr>
            <a:r>
              <a:rPr lang="fr-FR" sz="1600" b="0" i="0" dirty="0">
                <a:solidFill>
                  <a:srgbClr val="000000"/>
                </a:solidFill>
                <a:effectLst/>
                <a:latin typeface="Montserrat" panose="00000500000000000000" pitchFamily="2" charset="0"/>
              </a:rPr>
              <a:t>Que faire en cas de panne d'une des machines lors de l'exécution du calcul ?</a:t>
            </a:r>
          </a:p>
          <a:p>
            <a:pPr marL="285750" indent="-285750" algn="l">
              <a:lnSpc>
                <a:spcPct val="150000"/>
              </a:lnSpc>
              <a:buFont typeface="Wingdings" panose="05000000000000000000" pitchFamily="2" charset="2"/>
              <a:buChar char="§"/>
            </a:pPr>
            <a:r>
              <a:rPr lang="fr-FR" sz="1600" b="0" i="0" dirty="0">
                <a:solidFill>
                  <a:srgbClr val="000000"/>
                </a:solidFill>
                <a:effectLst/>
                <a:latin typeface="Montserrat" panose="00000500000000000000" pitchFamily="2" charset="0"/>
              </a:rPr>
              <a:t>Comment faire en sorte que l'architecture déployée ne coûte pas une fortune ?</a:t>
            </a:r>
          </a:p>
          <a:p>
            <a:pPr marL="285750" indent="-285750" algn="l">
              <a:lnSpc>
                <a:spcPct val="150000"/>
              </a:lnSpc>
              <a:buFont typeface="Wingdings" panose="05000000000000000000" pitchFamily="2" charset="2"/>
              <a:buChar char="§"/>
            </a:pPr>
            <a:endParaRPr lang="fr-FR" sz="1600" b="0" i="0" dirty="0">
              <a:effectLst/>
              <a:latin typeface="Montserrat" panose="00000500000000000000" pitchFamily="2" charset="0"/>
            </a:endParaRPr>
          </a:p>
          <a:p>
            <a:pPr marL="285750" indent="-285750">
              <a:lnSpc>
                <a:spcPct val="150000"/>
              </a:lnSpc>
              <a:buFont typeface="Wingdings" panose="05000000000000000000" pitchFamily="2" charset="2"/>
              <a:buChar char="§"/>
            </a:pPr>
            <a:endParaRPr lang="fr-FR" sz="1600" b="0" i="0" dirty="0">
              <a:effectLst/>
              <a:latin typeface="Montserrat" panose="00000500000000000000" pitchFamily="2" charset="0"/>
            </a:endParaRPr>
          </a:p>
          <a:p>
            <a:pPr marL="285750" indent="-285750">
              <a:lnSpc>
                <a:spcPct val="150000"/>
              </a:lnSpc>
              <a:buFont typeface="Wingdings" panose="05000000000000000000" pitchFamily="2" charset="2"/>
              <a:buChar char="§"/>
            </a:pPr>
            <a:endParaRPr lang="fr-FR" sz="1600" dirty="0">
              <a:latin typeface="Montserrat" panose="00000500000000000000" pitchFamily="2" charset="0"/>
            </a:endParaRPr>
          </a:p>
          <a:p>
            <a:pPr marL="285750" indent="-285750">
              <a:lnSpc>
                <a:spcPct val="150000"/>
              </a:lnSpc>
              <a:buFont typeface="Wingdings" panose="05000000000000000000" pitchFamily="2" charset="2"/>
              <a:buChar char="§"/>
            </a:pPr>
            <a:endParaRPr lang="fr-FR" sz="1600" dirty="0">
              <a:latin typeface="Montserrat" panose="00000500000000000000" pitchFamily="2" charset="0"/>
            </a:endParaRPr>
          </a:p>
          <a:p>
            <a:pPr marL="285750" indent="-285750" algn="l">
              <a:lnSpc>
                <a:spcPct val="150000"/>
              </a:lnSpc>
              <a:buFont typeface="Wingdings" panose="05000000000000000000" pitchFamily="2" charset="2"/>
              <a:buChar char="§"/>
            </a:pPr>
            <a:endParaRPr lang="fr-FR" sz="1600" b="0" i="0" dirty="0">
              <a:solidFill>
                <a:srgbClr val="000000"/>
              </a:solidFill>
              <a:effectLst/>
              <a:latin typeface="Montserrat" panose="00000500000000000000" pitchFamily="2" charset="0"/>
            </a:endParaRPr>
          </a:p>
          <a:p>
            <a:pPr marL="285750" indent="-285750">
              <a:lnSpc>
                <a:spcPct val="150000"/>
              </a:lnSpc>
              <a:buFont typeface="Wingdings" panose="05000000000000000000" pitchFamily="2" charset="2"/>
              <a:buChar char="§"/>
            </a:pPr>
            <a:endParaRPr lang="fr-FR" sz="1600" dirty="0">
              <a:latin typeface="Montserrat" panose="00000500000000000000" pitchFamily="2" charset="0"/>
            </a:endParaRPr>
          </a:p>
        </p:txBody>
      </p:sp>
      <p:grpSp>
        <p:nvGrpSpPr>
          <p:cNvPr id="7" name="Groupe 6">
            <a:extLst>
              <a:ext uri="{FF2B5EF4-FFF2-40B4-BE49-F238E27FC236}">
                <a16:creationId xmlns:a16="http://schemas.microsoft.com/office/drawing/2014/main" id="{CDFAAD14-4A05-8577-28BF-417078AE5B51}"/>
              </a:ext>
            </a:extLst>
          </p:cNvPr>
          <p:cNvGrpSpPr/>
          <p:nvPr/>
        </p:nvGrpSpPr>
        <p:grpSpPr>
          <a:xfrm>
            <a:off x="-13259" y="634325"/>
            <a:ext cx="3476625" cy="3905909"/>
            <a:chOff x="6583016" y="2493814"/>
            <a:chExt cx="3476625" cy="3905909"/>
          </a:xfrm>
        </p:grpSpPr>
        <p:pic>
          <p:nvPicPr>
            <p:cNvPr id="2052" name="Picture 4" descr="12,425 Question mark doodle Stock Vectors, Images &amp; Vector Art |  Shutterstock">
              <a:extLst>
                <a:ext uri="{FF2B5EF4-FFF2-40B4-BE49-F238E27FC236}">
                  <a16:creationId xmlns:a16="http://schemas.microsoft.com/office/drawing/2014/main" id="{FE9093E9-8A5B-FBB3-A46D-25D7099EE9D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b="16115"/>
            <a:stretch/>
          </p:blipFill>
          <p:spPr bwMode="auto">
            <a:xfrm>
              <a:off x="6583016" y="2493814"/>
              <a:ext cx="3476625" cy="223721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932D8A4F-0FF1-2F89-8D84-CF0B32132C71}"/>
                </a:ext>
              </a:extLst>
            </p:cNvPr>
            <p:cNvPicPr>
              <a:picLocks noChangeAspect="1"/>
            </p:cNvPicPr>
            <p:nvPr/>
          </p:nvPicPr>
          <p:blipFill>
            <a:blip r:embed="rId4"/>
            <a:stretch>
              <a:fillRect/>
            </a:stretch>
          </p:blipFill>
          <p:spPr>
            <a:xfrm>
              <a:off x="7359278" y="3623960"/>
              <a:ext cx="2006394" cy="2775763"/>
            </a:xfrm>
            <a:prstGeom prst="rect">
              <a:avLst/>
            </a:prstGeom>
            <a:ln>
              <a:noFill/>
            </a:ln>
            <a:effectLst>
              <a:softEdge rad="112500"/>
            </a:effectLst>
          </p:spPr>
        </p:pic>
      </p:grpSp>
      <p:sp>
        <p:nvSpPr>
          <p:cNvPr id="9" name="ZoneTexte 8">
            <a:extLst>
              <a:ext uri="{FF2B5EF4-FFF2-40B4-BE49-F238E27FC236}">
                <a16:creationId xmlns:a16="http://schemas.microsoft.com/office/drawing/2014/main" id="{A0F2AEA9-2AAE-59DB-4675-2A761DC136B6}"/>
              </a:ext>
            </a:extLst>
          </p:cNvPr>
          <p:cNvSpPr txBox="1"/>
          <p:nvPr/>
        </p:nvSpPr>
        <p:spPr>
          <a:xfrm>
            <a:off x="904031" y="229902"/>
            <a:ext cx="11437056" cy="646331"/>
          </a:xfrm>
          <a:prstGeom prst="rect">
            <a:avLst/>
          </a:prstGeom>
          <a:noFill/>
        </p:spPr>
        <p:txBody>
          <a:bodyPr wrap="square">
            <a:spAutoFit/>
          </a:bodyPr>
          <a:lstStyle/>
          <a:p>
            <a:r>
              <a:rPr lang="fr-FR" sz="1800" b="0" i="0" dirty="0">
                <a:effectLst/>
                <a:latin typeface="Montserrat" panose="00000500000000000000" pitchFamily="2" charset="0"/>
              </a:rPr>
              <a:t>La solution à notre problème consiste à paralléliser les calculs sur plusieurs machines différentes.</a:t>
            </a:r>
          </a:p>
          <a:p>
            <a:r>
              <a:rPr lang="fr-FR" dirty="0">
                <a:latin typeface="Montserrat" panose="00000500000000000000" pitchFamily="2" charset="0"/>
              </a:rPr>
              <a:t>Mais…</a:t>
            </a:r>
            <a:endParaRPr lang="fr-FR" dirty="0"/>
          </a:p>
        </p:txBody>
      </p:sp>
      <p:pic>
        <p:nvPicPr>
          <p:cNvPr id="2056" name="Picture 8" descr="Comment Trouver une Solution Agile en moins d'une heure ? - YouTube">
            <a:extLst>
              <a:ext uri="{FF2B5EF4-FFF2-40B4-BE49-F238E27FC236}">
                <a16:creationId xmlns:a16="http://schemas.microsoft.com/office/drawing/2014/main" id="{3323F009-7D8D-E4D4-C200-B08093D677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703" r="29033"/>
          <a:stretch/>
        </p:blipFill>
        <p:spPr bwMode="auto">
          <a:xfrm>
            <a:off x="-32481" y="-102720"/>
            <a:ext cx="1028959" cy="1307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aphicFrame>
        <p:nvGraphicFramePr>
          <p:cNvPr id="12" name="Diagramme 11">
            <a:extLst>
              <a:ext uri="{FF2B5EF4-FFF2-40B4-BE49-F238E27FC236}">
                <a16:creationId xmlns:a16="http://schemas.microsoft.com/office/drawing/2014/main" id="{288B64C0-0FF8-A28B-0209-0D0FC1172EF0}"/>
              </a:ext>
            </a:extLst>
          </p:cNvPr>
          <p:cNvGraphicFramePr/>
          <p:nvPr>
            <p:extLst>
              <p:ext uri="{D42A27DB-BD31-4B8C-83A1-F6EECF244321}">
                <p14:modId xmlns:p14="http://schemas.microsoft.com/office/powerpoint/2010/main" val="3030938824"/>
              </p:ext>
            </p:extLst>
          </p:nvPr>
        </p:nvGraphicFramePr>
        <p:xfrm>
          <a:off x="904031" y="4540234"/>
          <a:ext cx="10745565" cy="219741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4" name="Picture 8" descr="Comment Trouver une Solution Agile en moins d'une heure ? - YouTube">
            <a:extLst>
              <a:ext uri="{FF2B5EF4-FFF2-40B4-BE49-F238E27FC236}">
                <a16:creationId xmlns:a16="http://schemas.microsoft.com/office/drawing/2014/main" id="{F55ABCBC-7D42-1102-C475-FAB8E11617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703" r="29033"/>
          <a:stretch/>
        </p:blipFill>
        <p:spPr bwMode="auto">
          <a:xfrm>
            <a:off x="-32481" y="4916112"/>
            <a:ext cx="1028959" cy="1307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81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12" grpId="0">
        <p:bldAsOne/>
      </p:bldGraphic>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8000</TotalTime>
  <Words>1852</Words>
  <Application>Microsoft Office PowerPoint</Application>
  <PresentationFormat>Grand écran</PresentationFormat>
  <Paragraphs>250</Paragraphs>
  <Slides>21</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21</vt:i4>
      </vt:variant>
    </vt:vector>
  </HeadingPairs>
  <TitlesOfParts>
    <vt:vector size="28" baseType="lpstr">
      <vt:lpstr>Arial</vt:lpstr>
      <vt:lpstr>Calibri</vt:lpstr>
      <vt:lpstr>Calibri Light</vt:lpstr>
      <vt:lpstr>Courier New</vt:lpstr>
      <vt:lpstr>Montserrat</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Sabrine BETTAIEB</dc:creator>
  <cp:lastModifiedBy>Sabrine BETTAIEB</cp:lastModifiedBy>
  <cp:revision>50</cp:revision>
  <dcterms:created xsi:type="dcterms:W3CDTF">2022-09-06T07:45:36Z</dcterms:created>
  <dcterms:modified xsi:type="dcterms:W3CDTF">2022-09-20T18:39:30Z</dcterms:modified>
</cp:coreProperties>
</file>